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20" r:id="rId2"/>
    <p:sldId id="351" r:id="rId3"/>
    <p:sldId id="345" r:id="rId4"/>
    <p:sldId id="366" r:id="rId5"/>
    <p:sldId id="372" r:id="rId6"/>
    <p:sldId id="365" r:id="rId7"/>
    <p:sldId id="373" r:id="rId8"/>
    <p:sldId id="364" r:id="rId9"/>
    <p:sldId id="374" r:id="rId10"/>
    <p:sldId id="367" r:id="rId11"/>
    <p:sldId id="359" r:id="rId12"/>
    <p:sldId id="368" r:id="rId13"/>
    <p:sldId id="369" r:id="rId14"/>
    <p:sldId id="370" r:id="rId15"/>
    <p:sldId id="371" r:id="rId16"/>
    <p:sldId id="375" r:id="rId17"/>
    <p:sldId id="363" r:id="rId18"/>
    <p:sldId id="378" r:id="rId19"/>
    <p:sldId id="376" r:id="rId20"/>
    <p:sldId id="377" r:id="rId21"/>
    <p:sldId id="3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39" autoAdjust="0"/>
    <p:restoredTop sz="94660"/>
  </p:normalViewPr>
  <p:slideViewPr>
    <p:cSldViewPr>
      <p:cViewPr>
        <p:scale>
          <a:sx n="114" d="100"/>
          <a:sy n="114" d="100"/>
        </p:scale>
        <p:origin x="-726" y="6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2ECFC-F92A-4AFD-8392-2BB7CAA808EC}"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en-US"/>
        </a:p>
      </dgm:t>
    </dgm:pt>
    <dgm:pt modelId="{F4025948-D353-4F1C-9F0E-5EA1D8750AF0}">
      <dgm:prSet phldrT="[Text]"/>
      <dgm:spPr/>
      <dgm:t>
        <a:bodyPr/>
        <a:lstStyle/>
        <a:p>
          <a:r>
            <a:rPr lang="en-US" dirty="0" smtClean="0"/>
            <a:t>Provider Quality Assurance and Continuous Improvement</a:t>
          </a:r>
          <a:endParaRPr lang="en-US" dirty="0"/>
        </a:p>
      </dgm:t>
    </dgm:pt>
    <dgm:pt modelId="{4F58E618-5E25-4644-BFA9-193816404FF0}" type="parTrans" cxnId="{E215EB73-DA68-4606-AEEC-DCF869EBFEDC}">
      <dgm:prSet/>
      <dgm:spPr/>
      <dgm:t>
        <a:bodyPr/>
        <a:lstStyle/>
        <a:p>
          <a:endParaRPr lang="en-US"/>
        </a:p>
      </dgm:t>
    </dgm:pt>
    <dgm:pt modelId="{B330A187-06C2-449F-A6AB-67DA83180A5B}" type="sibTrans" cxnId="{E215EB73-DA68-4606-AEEC-DCF869EBFEDC}">
      <dgm:prSet/>
      <dgm:spPr/>
      <dgm:t>
        <a:bodyPr/>
        <a:lstStyle/>
        <a:p>
          <a:endParaRPr lang="en-US"/>
        </a:p>
      </dgm:t>
    </dgm:pt>
    <dgm:pt modelId="{2119C0AC-17DF-4CB9-BD99-494A84766870}">
      <dgm:prSet phldrT="[Text]"/>
      <dgm:spPr/>
      <dgm:t>
        <a:bodyPr/>
        <a:lstStyle/>
        <a:p>
          <a:r>
            <a:rPr lang="en-US" dirty="0" smtClean="0"/>
            <a:t>Indicators of Teaching Effectiveness</a:t>
          </a:r>
        </a:p>
      </dgm:t>
    </dgm:pt>
    <dgm:pt modelId="{124777E5-C7AB-4D62-817F-1504769636F2}" type="parTrans" cxnId="{40AD3D33-6283-4865-88A8-9173D2BD0450}">
      <dgm:prSet/>
      <dgm:spPr/>
      <dgm:t>
        <a:bodyPr/>
        <a:lstStyle/>
        <a:p>
          <a:endParaRPr lang="en-US"/>
        </a:p>
      </dgm:t>
    </dgm:pt>
    <dgm:pt modelId="{1D930FFC-D32F-47ED-84D7-EB4B8B33DBA7}" type="sibTrans" cxnId="{40AD3D33-6283-4865-88A8-9173D2BD0450}">
      <dgm:prSet/>
      <dgm:spPr/>
      <dgm:t>
        <a:bodyPr/>
        <a:lstStyle/>
        <a:p>
          <a:endParaRPr lang="en-US"/>
        </a:p>
      </dgm:t>
    </dgm:pt>
    <dgm:pt modelId="{4BCF5734-6F66-4E1B-A364-65F41C664532}">
      <dgm:prSet phldrT="[Text]"/>
      <dgm:spPr/>
      <dgm:t>
        <a:bodyPr/>
        <a:lstStyle/>
        <a:p>
          <a:r>
            <a:rPr lang="en-US" dirty="0" smtClean="0"/>
            <a:t>Impact on P-12 Student Learning and Development</a:t>
          </a:r>
          <a:endParaRPr lang="en-US" dirty="0"/>
        </a:p>
      </dgm:t>
    </dgm:pt>
    <dgm:pt modelId="{C135BCBA-80DC-45FF-AC3F-9DCE0B765E0F}" type="parTrans" cxnId="{945DB1FB-D9A6-4E56-B7F1-7F60FBC0C5CA}">
      <dgm:prSet/>
      <dgm:spPr/>
      <dgm:t>
        <a:bodyPr/>
        <a:lstStyle/>
        <a:p>
          <a:endParaRPr lang="en-US"/>
        </a:p>
      </dgm:t>
    </dgm:pt>
    <dgm:pt modelId="{8F1D4C1A-4935-4A9D-9F57-60AD90139ED0}" type="sibTrans" cxnId="{945DB1FB-D9A6-4E56-B7F1-7F60FBC0C5CA}">
      <dgm:prSet/>
      <dgm:spPr/>
      <dgm:t>
        <a:bodyPr/>
        <a:lstStyle/>
        <a:p>
          <a:endParaRPr lang="en-US"/>
        </a:p>
      </dgm:t>
    </dgm:pt>
    <dgm:pt modelId="{9DC3E786-5619-46D3-8F12-009A1071ED6B}">
      <dgm:prSet phldrT="[Text]"/>
      <dgm:spPr/>
      <dgm:t>
        <a:bodyPr/>
        <a:lstStyle/>
        <a:p>
          <a:r>
            <a:rPr lang="en-US" dirty="0" smtClean="0"/>
            <a:t>Satisfaction of Employers</a:t>
          </a:r>
        </a:p>
      </dgm:t>
    </dgm:pt>
    <dgm:pt modelId="{038DF692-F361-4376-8EEA-F128DDA977E2}" type="parTrans" cxnId="{FA9E8B67-3A37-4FBF-828E-72DDD4312C97}">
      <dgm:prSet/>
      <dgm:spPr/>
      <dgm:t>
        <a:bodyPr/>
        <a:lstStyle/>
        <a:p>
          <a:endParaRPr lang="en-US"/>
        </a:p>
      </dgm:t>
    </dgm:pt>
    <dgm:pt modelId="{139A652C-47DE-46AD-AA42-5D5739CFC49D}" type="sibTrans" cxnId="{FA9E8B67-3A37-4FBF-828E-72DDD4312C97}">
      <dgm:prSet/>
      <dgm:spPr/>
      <dgm:t>
        <a:bodyPr/>
        <a:lstStyle/>
        <a:p>
          <a:endParaRPr lang="en-US"/>
        </a:p>
      </dgm:t>
    </dgm:pt>
    <dgm:pt modelId="{9EF51ACD-ED00-411A-BAE3-4934FB61209E}">
      <dgm:prSet phldrT="[Text]"/>
      <dgm:spPr/>
      <dgm:t>
        <a:bodyPr/>
        <a:lstStyle/>
        <a:p>
          <a:r>
            <a:rPr lang="en-US" dirty="0" smtClean="0"/>
            <a:t>Satisfaction of Completers</a:t>
          </a:r>
        </a:p>
      </dgm:t>
    </dgm:pt>
    <dgm:pt modelId="{B30C7A71-CA10-41E6-9956-34C07C232BCD}" type="parTrans" cxnId="{53CB570A-C51C-49BB-A45F-B2B939864F31}">
      <dgm:prSet/>
      <dgm:spPr/>
      <dgm:t>
        <a:bodyPr/>
        <a:lstStyle/>
        <a:p>
          <a:endParaRPr lang="en-US"/>
        </a:p>
      </dgm:t>
    </dgm:pt>
    <dgm:pt modelId="{F8B318CD-4913-4F3F-82FD-311813488341}" type="sibTrans" cxnId="{53CB570A-C51C-49BB-A45F-B2B939864F31}">
      <dgm:prSet/>
      <dgm:spPr/>
      <dgm:t>
        <a:bodyPr/>
        <a:lstStyle/>
        <a:p>
          <a:endParaRPr lang="en-US"/>
        </a:p>
      </dgm:t>
    </dgm:pt>
    <dgm:pt modelId="{F0B7F757-3FDF-4C3C-970B-929ADE60CAB7}" type="pres">
      <dgm:prSet presAssocID="{4D92ECFC-F92A-4AFD-8392-2BB7CAA808EC}" presName="cycle" presStyleCnt="0">
        <dgm:presLayoutVars>
          <dgm:chMax val="1"/>
          <dgm:dir/>
          <dgm:animLvl val="ctr"/>
          <dgm:resizeHandles val="exact"/>
        </dgm:presLayoutVars>
      </dgm:prSet>
      <dgm:spPr/>
      <dgm:t>
        <a:bodyPr/>
        <a:lstStyle/>
        <a:p>
          <a:endParaRPr lang="en-US"/>
        </a:p>
      </dgm:t>
    </dgm:pt>
    <dgm:pt modelId="{B68AE770-A6FE-4484-B2E3-81EB5D494B6C}" type="pres">
      <dgm:prSet presAssocID="{F4025948-D353-4F1C-9F0E-5EA1D8750AF0}" presName="centerShape" presStyleLbl="node0" presStyleIdx="0" presStyleCnt="1"/>
      <dgm:spPr/>
      <dgm:t>
        <a:bodyPr/>
        <a:lstStyle/>
        <a:p>
          <a:endParaRPr lang="en-US"/>
        </a:p>
      </dgm:t>
    </dgm:pt>
    <dgm:pt modelId="{AA1C799A-673E-4B58-B857-277C6498DE6C}" type="pres">
      <dgm:prSet presAssocID="{C135BCBA-80DC-45FF-AC3F-9DCE0B765E0F}" presName="parTrans" presStyleLbl="bgSibTrans2D1" presStyleIdx="0" presStyleCnt="4"/>
      <dgm:spPr/>
      <dgm:t>
        <a:bodyPr/>
        <a:lstStyle/>
        <a:p>
          <a:endParaRPr lang="en-US"/>
        </a:p>
      </dgm:t>
    </dgm:pt>
    <dgm:pt modelId="{42A4947E-DB62-4315-B20C-18A933723F88}" type="pres">
      <dgm:prSet presAssocID="{4BCF5734-6F66-4E1B-A364-65F41C664532}" presName="node" presStyleLbl="node1" presStyleIdx="0" presStyleCnt="4" custRadScaleRad="100381" custRadScaleInc="-776">
        <dgm:presLayoutVars>
          <dgm:bulletEnabled val="1"/>
        </dgm:presLayoutVars>
      </dgm:prSet>
      <dgm:spPr/>
      <dgm:t>
        <a:bodyPr/>
        <a:lstStyle/>
        <a:p>
          <a:endParaRPr lang="en-US"/>
        </a:p>
      </dgm:t>
    </dgm:pt>
    <dgm:pt modelId="{E1325F7A-8488-4507-ACD1-EA010750FAE9}" type="pres">
      <dgm:prSet presAssocID="{124777E5-C7AB-4D62-817F-1504769636F2}" presName="parTrans" presStyleLbl="bgSibTrans2D1" presStyleIdx="1" presStyleCnt="4"/>
      <dgm:spPr/>
      <dgm:t>
        <a:bodyPr/>
        <a:lstStyle/>
        <a:p>
          <a:endParaRPr lang="en-US"/>
        </a:p>
      </dgm:t>
    </dgm:pt>
    <dgm:pt modelId="{CC48E28F-C833-4263-8C53-A179335AA0AB}" type="pres">
      <dgm:prSet presAssocID="{2119C0AC-17DF-4CB9-BD99-494A84766870}" presName="node" presStyleLbl="node1" presStyleIdx="1" presStyleCnt="4">
        <dgm:presLayoutVars>
          <dgm:bulletEnabled val="1"/>
        </dgm:presLayoutVars>
      </dgm:prSet>
      <dgm:spPr/>
      <dgm:t>
        <a:bodyPr/>
        <a:lstStyle/>
        <a:p>
          <a:endParaRPr lang="en-US"/>
        </a:p>
      </dgm:t>
    </dgm:pt>
    <dgm:pt modelId="{C02FBF23-0F14-42FB-BE8F-1B83E1C1C244}" type="pres">
      <dgm:prSet presAssocID="{038DF692-F361-4376-8EEA-F128DDA977E2}" presName="parTrans" presStyleLbl="bgSibTrans2D1" presStyleIdx="2" presStyleCnt="4"/>
      <dgm:spPr/>
      <dgm:t>
        <a:bodyPr/>
        <a:lstStyle/>
        <a:p>
          <a:endParaRPr lang="en-US"/>
        </a:p>
      </dgm:t>
    </dgm:pt>
    <dgm:pt modelId="{519C15E5-2341-4C78-8FA2-1BEC138EA35C}" type="pres">
      <dgm:prSet presAssocID="{9DC3E786-5619-46D3-8F12-009A1071ED6B}" presName="node" presStyleLbl="node1" presStyleIdx="2" presStyleCnt="4">
        <dgm:presLayoutVars>
          <dgm:bulletEnabled val="1"/>
        </dgm:presLayoutVars>
      </dgm:prSet>
      <dgm:spPr/>
      <dgm:t>
        <a:bodyPr/>
        <a:lstStyle/>
        <a:p>
          <a:endParaRPr lang="en-US"/>
        </a:p>
      </dgm:t>
    </dgm:pt>
    <dgm:pt modelId="{D70BD957-4CC1-43E3-80D2-951271BB84B7}" type="pres">
      <dgm:prSet presAssocID="{B30C7A71-CA10-41E6-9956-34C07C232BCD}" presName="parTrans" presStyleLbl="bgSibTrans2D1" presStyleIdx="3" presStyleCnt="4"/>
      <dgm:spPr/>
      <dgm:t>
        <a:bodyPr/>
        <a:lstStyle/>
        <a:p>
          <a:endParaRPr lang="en-US"/>
        </a:p>
      </dgm:t>
    </dgm:pt>
    <dgm:pt modelId="{A57ACF84-9187-45D1-8575-6B5A397E813E}" type="pres">
      <dgm:prSet presAssocID="{9EF51ACD-ED00-411A-BAE3-4934FB61209E}" presName="node" presStyleLbl="node1" presStyleIdx="3" presStyleCnt="4">
        <dgm:presLayoutVars>
          <dgm:bulletEnabled val="1"/>
        </dgm:presLayoutVars>
      </dgm:prSet>
      <dgm:spPr/>
      <dgm:t>
        <a:bodyPr/>
        <a:lstStyle/>
        <a:p>
          <a:endParaRPr lang="en-US"/>
        </a:p>
      </dgm:t>
    </dgm:pt>
  </dgm:ptLst>
  <dgm:cxnLst>
    <dgm:cxn modelId="{890C97B4-8CEF-4A7F-AF8F-7EFDFF447323}" type="presOf" srcId="{038DF692-F361-4376-8EEA-F128DDA977E2}" destId="{C02FBF23-0F14-42FB-BE8F-1B83E1C1C244}" srcOrd="0" destOrd="0" presId="urn:microsoft.com/office/officeart/2005/8/layout/radial4"/>
    <dgm:cxn modelId="{A9D478F8-FF85-406F-A893-483E0434C317}" type="presOf" srcId="{2119C0AC-17DF-4CB9-BD99-494A84766870}" destId="{CC48E28F-C833-4263-8C53-A179335AA0AB}" srcOrd="0" destOrd="0" presId="urn:microsoft.com/office/officeart/2005/8/layout/radial4"/>
    <dgm:cxn modelId="{FA9E8B67-3A37-4FBF-828E-72DDD4312C97}" srcId="{F4025948-D353-4F1C-9F0E-5EA1D8750AF0}" destId="{9DC3E786-5619-46D3-8F12-009A1071ED6B}" srcOrd="2" destOrd="0" parTransId="{038DF692-F361-4376-8EEA-F128DDA977E2}" sibTransId="{139A652C-47DE-46AD-AA42-5D5739CFC49D}"/>
    <dgm:cxn modelId="{8CEC91D1-1B41-4339-9753-E3FBC312C8FD}" type="presOf" srcId="{C135BCBA-80DC-45FF-AC3F-9DCE0B765E0F}" destId="{AA1C799A-673E-4B58-B857-277C6498DE6C}" srcOrd="0" destOrd="0" presId="urn:microsoft.com/office/officeart/2005/8/layout/radial4"/>
    <dgm:cxn modelId="{AEF076A6-8F36-4D63-B1F5-8004FDD1F9B0}" type="presOf" srcId="{124777E5-C7AB-4D62-817F-1504769636F2}" destId="{E1325F7A-8488-4507-ACD1-EA010750FAE9}" srcOrd="0" destOrd="0" presId="urn:microsoft.com/office/officeart/2005/8/layout/radial4"/>
    <dgm:cxn modelId="{945DB1FB-D9A6-4E56-B7F1-7F60FBC0C5CA}" srcId="{F4025948-D353-4F1C-9F0E-5EA1D8750AF0}" destId="{4BCF5734-6F66-4E1B-A364-65F41C664532}" srcOrd="0" destOrd="0" parTransId="{C135BCBA-80DC-45FF-AC3F-9DCE0B765E0F}" sibTransId="{8F1D4C1A-4935-4A9D-9F57-60AD90139ED0}"/>
    <dgm:cxn modelId="{E215EB73-DA68-4606-AEEC-DCF869EBFEDC}" srcId="{4D92ECFC-F92A-4AFD-8392-2BB7CAA808EC}" destId="{F4025948-D353-4F1C-9F0E-5EA1D8750AF0}" srcOrd="0" destOrd="0" parTransId="{4F58E618-5E25-4644-BFA9-193816404FF0}" sibTransId="{B330A187-06C2-449F-A6AB-67DA83180A5B}"/>
    <dgm:cxn modelId="{CEBD366D-9D12-4D23-9D86-D2B95FF7A7AF}" type="presOf" srcId="{4D92ECFC-F92A-4AFD-8392-2BB7CAA808EC}" destId="{F0B7F757-3FDF-4C3C-970B-929ADE60CAB7}" srcOrd="0" destOrd="0" presId="urn:microsoft.com/office/officeart/2005/8/layout/radial4"/>
    <dgm:cxn modelId="{40AD3D33-6283-4865-88A8-9173D2BD0450}" srcId="{F4025948-D353-4F1C-9F0E-5EA1D8750AF0}" destId="{2119C0AC-17DF-4CB9-BD99-494A84766870}" srcOrd="1" destOrd="0" parTransId="{124777E5-C7AB-4D62-817F-1504769636F2}" sibTransId="{1D930FFC-D32F-47ED-84D7-EB4B8B33DBA7}"/>
    <dgm:cxn modelId="{53CB570A-C51C-49BB-A45F-B2B939864F31}" srcId="{F4025948-D353-4F1C-9F0E-5EA1D8750AF0}" destId="{9EF51ACD-ED00-411A-BAE3-4934FB61209E}" srcOrd="3" destOrd="0" parTransId="{B30C7A71-CA10-41E6-9956-34C07C232BCD}" sibTransId="{F8B318CD-4913-4F3F-82FD-311813488341}"/>
    <dgm:cxn modelId="{32E0DAA6-D56C-4CFA-AF6E-697D21D9D46F}" type="presOf" srcId="{4BCF5734-6F66-4E1B-A364-65F41C664532}" destId="{42A4947E-DB62-4315-B20C-18A933723F88}" srcOrd="0" destOrd="0" presId="urn:microsoft.com/office/officeart/2005/8/layout/radial4"/>
    <dgm:cxn modelId="{BF8F7DF0-886C-4F20-BF1D-ACCEE9F4DB90}" type="presOf" srcId="{9EF51ACD-ED00-411A-BAE3-4934FB61209E}" destId="{A57ACF84-9187-45D1-8575-6B5A397E813E}" srcOrd="0" destOrd="0" presId="urn:microsoft.com/office/officeart/2005/8/layout/radial4"/>
    <dgm:cxn modelId="{486C7E35-A863-4318-BC5D-C571EEA06BA6}" type="presOf" srcId="{B30C7A71-CA10-41E6-9956-34C07C232BCD}" destId="{D70BD957-4CC1-43E3-80D2-951271BB84B7}" srcOrd="0" destOrd="0" presId="urn:microsoft.com/office/officeart/2005/8/layout/radial4"/>
    <dgm:cxn modelId="{081ED7DB-8937-48FC-B8DD-42AFAC13260E}" type="presOf" srcId="{9DC3E786-5619-46D3-8F12-009A1071ED6B}" destId="{519C15E5-2341-4C78-8FA2-1BEC138EA35C}" srcOrd="0" destOrd="0" presId="urn:microsoft.com/office/officeart/2005/8/layout/radial4"/>
    <dgm:cxn modelId="{C8E170D6-FA8C-419E-A68F-71EB3284ABE4}" type="presOf" srcId="{F4025948-D353-4F1C-9F0E-5EA1D8750AF0}" destId="{B68AE770-A6FE-4484-B2E3-81EB5D494B6C}" srcOrd="0" destOrd="0" presId="urn:microsoft.com/office/officeart/2005/8/layout/radial4"/>
    <dgm:cxn modelId="{9B544299-D015-49DD-A87B-089030722005}" type="presParOf" srcId="{F0B7F757-3FDF-4C3C-970B-929ADE60CAB7}" destId="{B68AE770-A6FE-4484-B2E3-81EB5D494B6C}" srcOrd="0" destOrd="0" presId="urn:microsoft.com/office/officeart/2005/8/layout/radial4"/>
    <dgm:cxn modelId="{82ED9601-4256-4D9C-AFFB-A2941D6950FB}" type="presParOf" srcId="{F0B7F757-3FDF-4C3C-970B-929ADE60CAB7}" destId="{AA1C799A-673E-4B58-B857-277C6498DE6C}" srcOrd="1" destOrd="0" presId="urn:microsoft.com/office/officeart/2005/8/layout/radial4"/>
    <dgm:cxn modelId="{E651C6AC-D427-4CFD-8993-9E004BDC3E72}" type="presParOf" srcId="{F0B7F757-3FDF-4C3C-970B-929ADE60CAB7}" destId="{42A4947E-DB62-4315-B20C-18A933723F88}" srcOrd="2" destOrd="0" presId="urn:microsoft.com/office/officeart/2005/8/layout/radial4"/>
    <dgm:cxn modelId="{8CF28143-141B-496A-820C-1A5780E01EEC}" type="presParOf" srcId="{F0B7F757-3FDF-4C3C-970B-929ADE60CAB7}" destId="{E1325F7A-8488-4507-ACD1-EA010750FAE9}" srcOrd="3" destOrd="0" presId="urn:microsoft.com/office/officeart/2005/8/layout/radial4"/>
    <dgm:cxn modelId="{DB256939-94BC-448A-A537-B44A391A8F57}" type="presParOf" srcId="{F0B7F757-3FDF-4C3C-970B-929ADE60CAB7}" destId="{CC48E28F-C833-4263-8C53-A179335AA0AB}" srcOrd="4" destOrd="0" presId="urn:microsoft.com/office/officeart/2005/8/layout/radial4"/>
    <dgm:cxn modelId="{3975CD6C-F6D6-4E3A-9346-734A7B056A93}" type="presParOf" srcId="{F0B7F757-3FDF-4C3C-970B-929ADE60CAB7}" destId="{C02FBF23-0F14-42FB-BE8F-1B83E1C1C244}" srcOrd="5" destOrd="0" presId="urn:microsoft.com/office/officeart/2005/8/layout/radial4"/>
    <dgm:cxn modelId="{0C90060E-36AE-4929-A340-893C4CD6148C}" type="presParOf" srcId="{F0B7F757-3FDF-4C3C-970B-929ADE60CAB7}" destId="{519C15E5-2341-4C78-8FA2-1BEC138EA35C}" srcOrd="6" destOrd="0" presId="urn:microsoft.com/office/officeart/2005/8/layout/radial4"/>
    <dgm:cxn modelId="{0118517B-F045-4EA9-9056-DA49A6A09A08}" type="presParOf" srcId="{F0B7F757-3FDF-4C3C-970B-929ADE60CAB7}" destId="{D70BD957-4CC1-43E3-80D2-951271BB84B7}" srcOrd="7" destOrd="0" presId="urn:microsoft.com/office/officeart/2005/8/layout/radial4"/>
    <dgm:cxn modelId="{B023DB2E-6196-49A0-A93F-71BE64F3A302}" type="presParOf" srcId="{F0B7F757-3FDF-4C3C-970B-929ADE60CAB7}" destId="{A57ACF84-9187-45D1-8575-6B5A397E813E}" srcOrd="8" destOrd="0" presId="urn:microsoft.com/office/officeart/2005/8/layout/radial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5B46AC-BE91-457B-9597-6F77F2E39F53}"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3ED33AFC-4318-4C6E-8750-CB175C974CB1}">
      <dgm:prSet custT="1"/>
      <dgm:spPr/>
      <dgm:t>
        <a:bodyPr/>
        <a:lstStyle/>
        <a:p>
          <a:pPr rtl="0"/>
          <a:r>
            <a:rPr lang="en-US" sz="4400" dirty="0" smtClean="0"/>
            <a:t>Inductee Survey Data</a:t>
          </a:r>
          <a:endParaRPr lang="en-US" sz="4400" dirty="0"/>
        </a:p>
      </dgm:t>
    </dgm:pt>
    <dgm:pt modelId="{7A492852-A0D8-4486-B351-C52A752996DA}" type="parTrans" cxnId="{B21B3A21-2B95-4C9B-9E9A-EA133A424CDF}">
      <dgm:prSet/>
      <dgm:spPr/>
      <dgm:t>
        <a:bodyPr/>
        <a:lstStyle/>
        <a:p>
          <a:endParaRPr lang="en-US"/>
        </a:p>
      </dgm:t>
    </dgm:pt>
    <dgm:pt modelId="{D8F677E8-92F2-4FE7-BB58-B56D1CAF9C58}" type="sibTrans" cxnId="{B21B3A21-2B95-4C9B-9E9A-EA133A424CDF}">
      <dgm:prSet/>
      <dgm:spPr/>
      <dgm:t>
        <a:bodyPr/>
        <a:lstStyle/>
        <a:p>
          <a:endParaRPr lang="en-US"/>
        </a:p>
      </dgm:t>
    </dgm:pt>
    <dgm:pt modelId="{4C40D4F7-C9D1-47FF-B6C6-DC3644510BB0}">
      <dgm:prSet custT="1"/>
      <dgm:spPr/>
      <dgm:t>
        <a:bodyPr/>
        <a:lstStyle/>
        <a:p>
          <a:pPr rtl="0"/>
          <a:r>
            <a:rPr lang="en-US" sz="4400" dirty="0" smtClean="0"/>
            <a:t>Focus Groups (Completers)</a:t>
          </a:r>
          <a:endParaRPr lang="en-US" sz="4400" dirty="0"/>
        </a:p>
      </dgm:t>
    </dgm:pt>
    <dgm:pt modelId="{C6B4B9B3-6D73-427E-AC52-E85B92694FF6}" type="parTrans" cxnId="{C549B06C-CD3A-45AA-ADFD-99A04CBDD7BD}">
      <dgm:prSet/>
      <dgm:spPr/>
      <dgm:t>
        <a:bodyPr/>
        <a:lstStyle/>
        <a:p>
          <a:endParaRPr lang="en-US"/>
        </a:p>
      </dgm:t>
    </dgm:pt>
    <dgm:pt modelId="{A3CDC592-9730-4562-91CE-187AAB1A58E4}" type="sibTrans" cxnId="{C549B06C-CD3A-45AA-ADFD-99A04CBDD7BD}">
      <dgm:prSet/>
      <dgm:spPr/>
      <dgm:t>
        <a:bodyPr/>
        <a:lstStyle/>
        <a:p>
          <a:endParaRPr lang="en-US"/>
        </a:p>
      </dgm:t>
    </dgm:pt>
    <dgm:pt modelId="{733C8875-0BEC-4089-A240-4D5D2AD638A9}">
      <dgm:prSet custT="1"/>
      <dgm:spPr/>
      <dgm:t>
        <a:bodyPr/>
        <a:lstStyle/>
        <a:p>
          <a:pPr rtl="0"/>
          <a:r>
            <a:rPr lang="en-US" sz="4400" dirty="0" smtClean="0"/>
            <a:t>Follow-up Survey</a:t>
          </a:r>
          <a:endParaRPr lang="en-US" sz="4400" dirty="0"/>
        </a:p>
      </dgm:t>
    </dgm:pt>
    <dgm:pt modelId="{58FFC372-71DA-4B7C-BBC7-23A300ABFE54}" type="parTrans" cxnId="{696EB63C-C917-4F65-8BDC-AACB9EAE98B6}">
      <dgm:prSet/>
      <dgm:spPr/>
      <dgm:t>
        <a:bodyPr/>
        <a:lstStyle/>
        <a:p>
          <a:endParaRPr lang="en-US"/>
        </a:p>
      </dgm:t>
    </dgm:pt>
    <dgm:pt modelId="{59B897B9-E95D-4352-A688-3886A44A8234}" type="sibTrans" cxnId="{696EB63C-C917-4F65-8BDC-AACB9EAE98B6}">
      <dgm:prSet/>
      <dgm:spPr/>
      <dgm:t>
        <a:bodyPr/>
        <a:lstStyle/>
        <a:p>
          <a:endParaRPr lang="en-US"/>
        </a:p>
      </dgm:t>
    </dgm:pt>
    <dgm:pt modelId="{A8D0999A-7EA4-43F1-993A-13B6387B70CF}" type="pres">
      <dgm:prSet presAssocID="{945B46AC-BE91-457B-9597-6F77F2E39F53}" presName="linear" presStyleCnt="0">
        <dgm:presLayoutVars>
          <dgm:animLvl val="lvl"/>
          <dgm:resizeHandles val="exact"/>
        </dgm:presLayoutVars>
      </dgm:prSet>
      <dgm:spPr/>
      <dgm:t>
        <a:bodyPr/>
        <a:lstStyle/>
        <a:p>
          <a:endParaRPr lang="en-US"/>
        </a:p>
      </dgm:t>
    </dgm:pt>
    <dgm:pt modelId="{0E35B3F3-563D-4D53-9C51-8D2BBA0BA471}" type="pres">
      <dgm:prSet presAssocID="{3ED33AFC-4318-4C6E-8750-CB175C974CB1}" presName="parentText" presStyleLbl="node1" presStyleIdx="0" presStyleCnt="3" custLinFactNeighborX="-646" custLinFactNeighborY="-30945">
        <dgm:presLayoutVars>
          <dgm:chMax val="0"/>
          <dgm:bulletEnabled val="1"/>
        </dgm:presLayoutVars>
      </dgm:prSet>
      <dgm:spPr/>
      <dgm:t>
        <a:bodyPr/>
        <a:lstStyle/>
        <a:p>
          <a:endParaRPr lang="en-US"/>
        </a:p>
      </dgm:t>
    </dgm:pt>
    <dgm:pt modelId="{5FC982A9-19AC-4CE2-B472-8654113E6DB7}" type="pres">
      <dgm:prSet presAssocID="{D8F677E8-92F2-4FE7-BB58-B56D1CAF9C58}" presName="spacer" presStyleCnt="0"/>
      <dgm:spPr/>
      <dgm:t>
        <a:bodyPr/>
        <a:lstStyle/>
        <a:p>
          <a:endParaRPr lang="en-US"/>
        </a:p>
      </dgm:t>
    </dgm:pt>
    <dgm:pt modelId="{6B7490A8-0277-4552-B67E-4F4A288D9BC6}" type="pres">
      <dgm:prSet presAssocID="{4C40D4F7-C9D1-47FF-B6C6-DC3644510BB0}" presName="parentText" presStyleLbl="node1" presStyleIdx="1" presStyleCnt="3">
        <dgm:presLayoutVars>
          <dgm:chMax val="0"/>
          <dgm:bulletEnabled val="1"/>
        </dgm:presLayoutVars>
      </dgm:prSet>
      <dgm:spPr/>
      <dgm:t>
        <a:bodyPr/>
        <a:lstStyle/>
        <a:p>
          <a:endParaRPr lang="en-US"/>
        </a:p>
      </dgm:t>
    </dgm:pt>
    <dgm:pt modelId="{09066E10-F0F5-4BD1-AEE3-EDE40DF30DE9}" type="pres">
      <dgm:prSet presAssocID="{A3CDC592-9730-4562-91CE-187AAB1A58E4}" presName="spacer" presStyleCnt="0"/>
      <dgm:spPr/>
      <dgm:t>
        <a:bodyPr/>
        <a:lstStyle/>
        <a:p>
          <a:endParaRPr lang="en-US"/>
        </a:p>
      </dgm:t>
    </dgm:pt>
    <dgm:pt modelId="{1643B7CC-A2F5-4A1C-A62E-985977E42A95}" type="pres">
      <dgm:prSet presAssocID="{733C8875-0BEC-4089-A240-4D5D2AD638A9}" presName="parentText" presStyleLbl="node1" presStyleIdx="2" presStyleCnt="3" custLinFactNeighborY="-31625">
        <dgm:presLayoutVars>
          <dgm:chMax val="0"/>
          <dgm:bulletEnabled val="1"/>
        </dgm:presLayoutVars>
      </dgm:prSet>
      <dgm:spPr/>
      <dgm:t>
        <a:bodyPr/>
        <a:lstStyle/>
        <a:p>
          <a:endParaRPr lang="en-US"/>
        </a:p>
      </dgm:t>
    </dgm:pt>
  </dgm:ptLst>
  <dgm:cxnLst>
    <dgm:cxn modelId="{B21B3A21-2B95-4C9B-9E9A-EA133A424CDF}" srcId="{945B46AC-BE91-457B-9597-6F77F2E39F53}" destId="{3ED33AFC-4318-4C6E-8750-CB175C974CB1}" srcOrd="0" destOrd="0" parTransId="{7A492852-A0D8-4486-B351-C52A752996DA}" sibTransId="{D8F677E8-92F2-4FE7-BB58-B56D1CAF9C58}"/>
    <dgm:cxn modelId="{C549B06C-CD3A-45AA-ADFD-99A04CBDD7BD}" srcId="{945B46AC-BE91-457B-9597-6F77F2E39F53}" destId="{4C40D4F7-C9D1-47FF-B6C6-DC3644510BB0}" srcOrd="1" destOrd="0" parTransId="{C6B4B9B3-6D73-427E-AC52-E85B92694FF6}" sibTransId="{A3CDC592-9730-4562-91CE-187AAB1A58E4}"/>
    <dgm:cxn modelId="{78DDE5D8-89D5-49F5-8DFC-5221176D984D}" type="presOf" srcId="{733C8875-0BEC-4089-A240-4D5D2AD638A9}" destId="{1643B7CC-A2F5-4A1C-A62E-985977E42A95}" srcOrd="0" destOrd="0" presId="urn:microsoft.com/office/officeart/2005/8/layout/vList2"/>
    <dgm:cxn modelId="{FEF5B747-3E7A-4CA3-A5B6-5B7E9716B0D3}" type="presOf" srcId="{3ED33AFC-4318-4C6E-8750-CB175C974CB1}" destId="{0E35B3F3-563D-4D53-9C51-8D2BBA0BA471}" srcOrd="0" destOrd="0" presId="urn:microsoft.com/office/officeart/2005/8/layout/vList2"/>
    <dgm:cxn modelId="{8E1775AE-FBD0-4D8D-9C28-1E9CF07BB43C}" type="presOf" srcId="{945B46AC-BE91-457B-9597-6F77F2E39F53}" destId="{A8D0999A-7EA4-43F1-993A-13B6387B70CF}" srcOrd="0" destOrd="0" presId="urn:microsoft.com/office/officeart/2005/8/layout/vList2"/>
    <dgm:cxn modelId="{0DE3695F-23F0-43BD-A72D-3D0D1E02E62D}" type="presOf" srcId="{4C40D4F7-C9D1-47FF-B6C6-DC3644510BB0}" destId="{6B7490A8-0277-4552-B67E-4F4A288D9BC6}" srcOrd="0" destOrd="0" presId="urn:microsoft.com/office/officeart/2005/8/layout/vList2"/>
    <dgm:cxn modelId="{696EB63C-C917-4F65-8BDC-AACB9EAE98B6}" srcId="{945B46AC-BE91-457B-9597-6F77F2E39F53}" destId="{733C8875-0BEC-4089-A240-4D5D2AD638A9}" srcOrd="2" destOrd="0" parTransId="{58FFC372-71DA-4B7C-BBC7-23A300ABFE54}" sibTransId="{59B897B9-E95D-4352-A688-3886A44A8234}"/>
    <dgm:cxn modelId="{5934FB56-F8D5-4CD3-8ABF-69A05E816729}" type="presParOf" srcId="{A8D0999A-7EA4-43F1-993A-13B6387B70CF}" destId="{0E35B3F3-563D-4D53-9C51-8D2BBA0BA471}" srcOrd="0" destOrd="0" presId="urn:microsoft.com/office/officeart/2005/8/layout/vList2"/>
    <dgm:cxn modelId="{4C1D7F5C-7C4B-42A3-AF18-89E22C889452}" type="presParOf" srcId="{A8D0999A-7EA4-43F1-993A-13B6387B70CF}" destId="{5FC982A9-19AC-4CE2-B472-8654113E6DB7}" srcOrd="1" destOrd="0" presId="urn:microsoft.com/office/officeart/2005/8/layout/vList2"/>
    <dgm:cxn modelId="{B1C54C9D-F95D-4B78-8FF2-439B8EC07482}" type="presParOf" srcId="{A8D0999A-7EA4-43F1-993A-13B6387B70CF}" destId="{6B7490A8-0277-4552-B67E-4F4A288D9BC6}" srcOrd="2" destOrd="0" presId="urn:microsoft.com/office/officeart/2005/8/layout/vList2"/>
    <dgm:cxn modelId="{4EDABA2B-F2C2-447A-911B-BF7E361C6482}" type="presParOf" srcId="{A8D0999A-7EA4-43F1-993A-13B6387B70CF}" destId="{09066E10-F0F5-4BD1-AEE3-EDE40DF30DE9}" srcOrd="3" destOrd="0" presId="urn:microsoft.com/office/officeart/2005/8/layout/vList2"/>
    <dgm:cxn modelId="{E0F847DC-B639-4053-A0B6-9047F845CD5D}" type="presParOf" srcId="{A8D0999A-7EA4-43F1-993A-13B6387B70CF}" destId="{1643B7CC-A2F5-4A1C-A62E-985977E42A9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45B46AC-BE91-457B-9597-6F77F2E39F53}"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3ED33AFC-4318-4C6E-8750-CB175C974CB1}">
      <dgm:prSet custT="1"/>
      <dgm:spPr/>
      <dgm:t>
        <a:bodyPr/>
        <a:lstStyle/>
        <a:p>
          <a:pPr rtl="0"/>
          <a:r>
            <a:rPr lang="en-US" sz="4400" dirty="0" smtClean="0"/>
            <a:t>Employer Survey Data</a:t>
          </a:r>
          <a:endParaRPr lang="en-US" sz="4400" dirty="0"/>
        </a:p>
      </dgm:t>
    </dgm:pt>
    <dgm:pt modelId="{7A492852-A0D8-4486-B351-C52A752996DA}" type="parTrans" cxnId="{B21B3A21-2B95-4C9B-9E9A-EA133A424CDF}">
      <dgm:prSet/>
      <dgm:spPr/>
      <dgm:t>
        <a:bodyPr/>
        <a:lstStyle/>
        <a:p>
          <a:endParaRPr lang="en-US"/>
        </a:p>
      </dgm:t>
    </dgm:pt>
    <dgm:pt modelId="{D8F677E8-92F2-4FE7-BB58-B56D1CAF9C58}" type="sibTrans" cxnId="{B21B3A21-2B95-4C9B-9E9A-EA133A424CDF}">
      <dgm:prSet/>
      <dgm:spPr/>
      <dgm:t>
        <a:bodyPr/>
        <a:lstStyle/>
        <a:p>
          <a:endParaRPr lang="en-US"/>
        </a:p>
      </dgm:t>
    </dgm:pt>
    <dgm:pt modelId="{4C40D4F7-C9D1-47FF-B6C6-DC3644510BB0}">
      <dgm:prSet custT="1"/>
      <dgm:spPr/>
      <dgm:t>
        <a:bodyPr/>
        <a:lstStyle/>
        <a:p>
          <a:pPr rtl="0"/>
          <a:r>
            <a:rPr lang="en-US" sz="4400" dirty="0" smtClean="0"/>
            <a:t>Focus Groups (Employers)</a:t>
          </a:r>
          <a:endParaRPr lang="en-US" sz="4400" dirty="0"/>
        </a:p>
      </dgm:t>
    </dgm:pt>
    <dgm:pt modelId="{C6B4B9B3-6D73-427E-AC52-E85B92694FF6}" type="parTrans" cxnId="{C549B06C-CD3A-45AA-ADFD-99A04CBDD7BD}">
      <dgm:prSet/>
      <dgm:spPr/>
      <dgm:t>
        <a:bodyPr/>
        <a:lstStyle/>
        <a:p>
          <a:endParaRPr lang="en-US"/>
        </a:p>
      </dgm:t>
    </dgm:pt>
    <dgm:pt modelId="{A3CDC592-9730-4562-91CE-187AAB1A58E4}" type="sibTrans" cxnId="{C549B06C-CD3A-45AA-ADFD-99A04CBDD7BD}">
      <dgm:prSet/>
      <dgm:spPr/>
      <dgm:t>
        <a:bodyPr/>
        <a:lstStyle/>
        <a:p>
          <a:endParaRPr lang="en-US"/>
        </a:p>
      </dgm:t>
    </dgm:pt>
    <dgm:pt modelId="{733C8875-0BEC-4089-A240-4D5D2AD638A9}">
      <dgm:prSet custT="1"/>
      <dgm:spPr/>
      <dgm:t>
        <a:bodyPr/>
        <a:lstStyle/>
        <a:p>
          <a:pPr rtl="0"/>
          <a:r>
            <a:rPr lang="en-US" sz="4400" dirty="0" smtClean="0"/>
            <a:t>Supportive Evidence… </a:t>
          </a:r>
          <a:endParaRPr lang="en-US" sz="4400" dirty="0"/>
        </a:p>
      </dgm:t>
    </dgm:pt>
    <dgm:pt modelId="{58FFC372-71DA-4B7C-BBC7-23A300ABFE54}" type="parTrans" cxnId="{696EB63C-C917-4F65-8BDC-AACB9EAE98B6}">
      <dgm:prSet/>
      <dgm:spPr/>
      <dgm:t>
        <a:bodyPr/>
        <a:lstStyle/>
        <a:p>
          <a:endParaRPr lang="en-US"/>
        </a:p>
      </dgm:t>
    </dgm:pt>
    <dgm:pt modelId="{59B897B9-E95D-4352-A688-3886A44A8234}" type="sibTrans" cxnId="{696EB63C-C917-4F65-8BDC-AACB9EAE98B6}">
      <dgm:prSet/>
      <dgm:spPr/>
      <dgm:t>
        <a:bodyPr/>
        <a:lstStyle/>
        <a:p>
          <a:endParaRPr lang="en-US"/>
        </a:p>
      </dgm:t>
    </dgm:pt>
    <dgm:pt modelId="{A8D0999A-7EA4-43F1-993A-13B6387B70CF}" type="pres">
      <dgm:prSet presAssocID="{945B46AC-BE91-457B-9597-6F77F2E39F53}" presName="linear" presStyleCnt="0">
        <dgm:presLayoutVars>
          <dgm:animLvl val="lvl"/>
          <dgm:resizeHandles val="exact"/>
        </dgm:presLayoutVars>
      </dgm:prSet>
      <dgm:spPr/>
      <dgm:t>
        <a:bodyPr/>
        <a:lstStyle/>
        <a:p>
          <a:endParaRPr lang="en-US"/>
        </a:p>
      </dgm:t>
    </dgm:pt>
    <dgm:pt modelId="{0E35B3F3-563D-4D53-9C51-8D2BBA0BA471}" type="pres">
      <dgm:prSet presAssocID="{3ED33AFC-4318-4C6E-8750-CB175C974CB1}" presName="parentText" presStyleLbl="node1" presStyleIdx="0" presStyleCnt="3" custLinFactNeighborX="-646" custLinFactNeighborY="-30945">
        <dgm:presLayoutVars>
          <dgm:chMax val="0"/>
          <dgm:bulletEnabled val="1"/>
        </dgm:presLayoutVars>
      </dgm:prSet>
      <dgm:spPr/>
      <dgm:t>
        <a:bodyPr/>
        <a:lstStyle/>
        <a:p>
          <a:endParaRPr lang="en-US"/>
        </a:p>
      </dgm:t>
    </dgm:pt>
    <dgm:pt modelId="{5FC982A9-19AC-4CE2-B472-8654113E6DB7}" type="pres">
      <dgm:prSet presAssocID="{D8F677E8-92F2-4FE7-BB58-B56D1CAF9C58}" presName="spacer" presStyleCnt="0"/>
      <dgm:spPr/>
      <dgm:t>
        <a:bodyPr/>
        <a:lstStyle/>
        <a:p>
          <a:endParaRPr lang="en-US"/>
        </a:p>
      </dgm:t>
    </dgm:pt>
    <dgm:pt modelId="{6B7490A8-0277-4552-B67E-4F4A288D9BC6}" type="pres">
      <dgm:prSet presAssocID="{4C40D4F7-C9D1-47FF-B6C6-DC3644510BB0}" presName="parentText" presStyleLbl="node1" presStyleIdx="1" presStyleCnt="3">
        <dgm:presLayoutVars>
          <dgm:chMax val="0"/>
          <dgm:bulletEnabled val="1"/>
        </dgm:presLayoutVars>
      </dgm:prSet>
      <dgm:spPr/>
      <dgm:t>
        <a:bodyPr/>
        <a:lstStyle/>
        <a:p>
          <a:endParaRPr lang="en-US"/>
        </a:p>
      </dgm:t>
    </dgm:pt>
    <dgm:pt modelId="{09066E10-F0F5-4BD1-AEE3-EDE40DF30DE9}" type="pres">
      <dgm:prSet presAssocID="{A3CDC592-9730-4562-91CE-187AAB1A58E4}" presName="spacer" presStyleCnt="0"/>
      <dgm:spPr/>
      <dgm:t>
        <a:bodyPr/>
        <a:lstStyle/>
        <a:p>
          <a:endParaRPr lang="en-US"/>
        </a:p>
      </dgm:t>
    </dgm:pt>
    <dgm:pt modelId="{1643B7CC-A2F5-4A1C-A62E-985977E42A95}" type="pres">
      <dgm:prSet presAssocID="{733C8875-0BEC-4089-A240-4D5D2AD638A9}" presName="parentText" presStyleLbl="node1" presStyleIdx="2" presStyleCnt="3" custLinFactNeighborY="-31625">
        <dgm:presLayoutVars>
          <dgm:chMax val="0"/>
          <dgm:bulletEnabled val="1"/>
        </dgm:presLayoutVars>
      </dgm:prSet>
      <dgm:spPr/>
      <dgm:t>
        <a:bodyPr/>
        <a:lstStyle/>
        <a:p>
          <a:endParaRPr lang="en-US"/>
        </a:p>
      </dgm:t>
    </dgm:pt>
  </dgm:ptLst>
  <dgm:cxnLst>
    <dgm:cxn modelId="{8E772F14-3864-4E94-B8FD-1198041619FD}" type="presOf" srcId="{4C40D4F7-C9D1-47FF-B6C6-DC3644510BB0}" destId="{6B7490A8-0277-4552-B67E-4F4A288D9BC6}" srcOrd="0" destOrd="0" presId="urn:microsoft.com/office/officeart/2005/8/layout/vList2"/>
    <dgm:cxn modelId="{B21B3A21-2B95-4C9B-9E9A-EA133A424CDF}" srcId="{945B46AC-BE91-457B-9597-6F77F2E39F53}" destId="{3ED33AFC-4318-4C6E-8750-CB175C974CB1}" srcOrd="0" destOrd="0" parTransId="{7A492852-A0D8-4486-B351-C52A752996DA}" sibTransId="{D8F677E8-92F2-4FE7-BB58-B56D1CAF9C58}"/>
    <dgm:cxn modelId="{C549B06C-CD3A-45AA-ADFD-99A04CBDD7BD}" srcId="{945B46AC-BE91-457B-9597-6F77F2E39F53}" destId="{4C40D4F7-C9D1-47FF-B6C6-DC3644510BB0}" srcOrd="1" destOrd="0" parTransId="{C6B4B9B3-6D73-427E-AC52-E85B92694FF6}" sibTransId="{A3CDC592-9730-4562-91CE-187AAB1A58E4}"/>
    <dgm:cxn modelId="{EF9A2646-A0F2-4ACB-9733-85FC01C3098A}" type="presOf" srcId="{945B46AC-BE91-457B-9597-6F77F2E39F53}" destId="{A8D0999A-7EA4-43F1-993A-13B6387B70CF}" srcOrd="0" destOrd="0" presId="urn:microsoft.com/office/officeart/2005/8/layout/vList2"/>
    <dgm:cxn modelId="{7B3612F8-4A74-444F-9D48-F2B8F2A8088B}" type="presOf" srcId="{733C8875-0BEC-4089-A240-4D5D2AD638A9}" destId="{1643B7CC-A2F5-4A1C-A62E-985977E42A95}" srcOrd="0" destOrd="0" presId="urn:microsoft.com/office/officeart/2005/8/layout/vList2"/>
    <dgm:cxn modelId="{696EB63C-C917-4F65-8BDC-AACB9EAE98B6}" srcId="{945B46AC-BE91-457B-9597-6F77F2E39F53}" destId="{733C8875-0BEC-4089-A240-4D5D2AD638A9}" srcOrd="2" destOrd="0" parTransId="{58FFC372-71DA-4B7C-BBC7-23A300ABFE54}" sibTransId="{59B897B9-E95D-4352-A688-3886A44A8234}"/>
    <dgm:cxn modelId="{19FD2108-8A2F-4172-B570-8B02C803964E}" type="presOf" srcId="{3ED33AFC-4318-4C6E-8750-CB175C974CB1}" destId="{0E35B3F3-563D-4D53-9C51-8D2BBA0BA471}" srcOrd="0" destOrd="0" presId="urn:microsoft.com/office/officeart/2005/8/layout/vList2"/>
    <dgm:cxn modelId="{E04A248A-9957-43F7-9133-842A19B17FE7}" type="presParOf" srcId="{A8D0999A-7EA4-43F1-993A-13B6387B70CF}" destId="{0E35B3F3-563D-4D53-9C51-8D2BBA0BA471}" srcOrd="0" destOrd="0" presId="urn:microsoft.com/office/officeart/2005/8/layout/vList2"/>
    <dgm:cxn modelId="{1C9B8B52-28DA-4864-9037-6ED469642703}" type="presParOf" srcId="{A8D0999A-7EA4-43F1-993A-13B6387B70CF}" destId="{5FC982A9-19AC-4CE2-B472-8654113E6DB7}" srcOrd="1" destOrd="0" presId="urn:microsoft.com/office/officeart/2005/8/layout/vList2"/>
    <dgm:cxn modelId="{8434F1D0-59B2-4099-8C57-6F1E22C1F88D}" type="presParOf" srcId="{A8D0999A-7EA4-43F1-993A-13B6387B70CF}" destId="{6B7490A8-0277-4552-B67E-4F4A288D9BC6}" srcOrd="2" destOrd="0" presId="urn:microsoft.com/office/officeart/2005/8/layout/vList2"/>
    <dgm:cxn modelId="{9FCE208F-4E20-4B25-9E96-78DE43215825}" type="presParOf" srcId="{A8D0999A-7EA4-43F1-993A-13B6387B70CF}" destId="{09066E10-F0F5-4BD1-AEE3-EDE40DF30DE9}" srcOrd="3" destOrd="0" presId="urn:microsoft.com/office/officeart/2005/8/layout/vList2"/>
    <dgm:cxn modelId="{A6C45FBD-A0E9-41EE-9C5D-1D423C048DEF}" type="presParOf" srcId="{A8D0999A-7EA4-43F1-993A-13B6387B70CF}" destId="{1643B7CC-A2F5-4A1C-A62E-985977E42A9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5B46AC-BE91-457B-9597-6F77F2E39F53}"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3ED33AFC-4318-4C6E-8750-CB175C974CB1}">
      <dgm:prSet custT="1"/>
      <dgm:spPr/>
      <dgm:t>
        <a:bodyPr/>
        <a:lstStyle/>
        <a:p>
          <a:pPr rtl="0"/>
          <a:r>
            <a:rPr lang="en-US" sz="4400" dirty="0" smtClean="0"/>
            <a:t>TAPS Data</a:t>
          </a:r>
          <a:endParaRPr lang="en-US" sz="4400" dirty="0"/>
        </a:p>
      </dgm:t>
    </dgm:pt>
    <dgm:pt modelId="{7A492852-A0D8-4486-B351-C52A752996DA}" type="parTrans" cxnId="{B21B3A21-2B95-4C9B-9E9A-EA133A424CDF}">
      <dgm:prSet/>
      <dgm:spPr/>
      <dgm:t>
        <a:bodyPr/>
        <a:lstStyle/>
        <a:p>
          <a:endParaRPr lang="en-US"/>
        </a:p>
      </dgm:t>
    </dgm:pt>
    <dgm:pt modelId="{D8F677E8-92F2-4FE7-BB58-B56D1CAF9C58}" type="sibTrans" cxnId="{B21B3A21-2B95-4C9B-9E9A-EA133A424CDF}">
      <dgm:prSet/>
      <dgm:spPr/>
      <dgm:t>
        <a:bodyPr/>
        <a:lstStyle/>
        <a:p>
          <a:endParaRPr lang="en-US"/>
        </a:p>
      </dgm:t>
    </dgm:pt>
    <dgm:pt modelId="{4C40D4F7-C9D1-47FF-B6C6-DC3644510BB0}">
      <dgm:prSet custT="1"/>
      <dgm:spPr/>
      <dgm:t>
        <a:bodyPr/>
        <a:lstStyle/>
        <a:p>
          <a:pPr rtl="0"/>
          <a:r>
            <a:rPr lang="en-US" sz="4400" dirty="0" smtClean="0"/>
            <a:t>Observations of Completers</a:t>
          </a:r>
          <a:endParaRPr lang="en-US" sz="4400" dirty="0"/>
        </a:p>
      </dgm:t>
    </dgm:pt>
    <dgm:pt modelId="{C6B4B9B3-6D73-427E-AC52-E85B92694FF6}" type="parTrans" cxnId="{C549B06C-CD3A-45AA-ADFD-99A04CBDD7BD}">
      <dgm:prSet/>
      <dgm:spPr/>
      <dgm:t>
        <a:bodyPr/>
        <a:lstStyle/>
        <a:p>
          <a:endParaRPr lang="en-US"/>
        </a:p>
      </dgm:t>
    </dgm:pt>
    <dgm:pt modelId="{A3CDC592-9730-4562-91CE-187AAB1A58E4}" type="sibTrans" cxnId="{C549B06C-CD3A-45AA-ADFD-99A04CBDD7BD}">
      <dgm:prSet/>
      <dgm:spPr/>
      <dgm:t>
        <a:bodyPr/>
        <a:lstStyle/>
        <a:p>
          <a:endParaRPr lang="en-US"/>
        </a:p>
      </dgm:t>
    </dgm:pt>
    <dgm:pt modelId="{A8D0999A-7EA4-43F1-993A-13B6387B70CF}" type="pres">
      <dgm:prSet presAssocID="{945B46AC-BE91-457B-9597-6F77F2E39F53}" presName="linear" presStyleCnt="0">
        <dgm:presLayoutVars>
          <dgm:animLvl val="lvl"/>
          <dgm:resizeHandles val="exact"/>
        </dgm:presLayoutVars>
      </dgm:prSet>
      <dgm:spPr/>
      <dgm:t>
        <a:bodyPr/>
        <a:lstStyle/>
        <a:p>
          <a:endParaRPr lang="en-US"/>
        </a:p>
      </dgm:t>
    </dgm:pt>
    <dgm:pt modelId="{0E35B3F3-563D-4D53-9C51-8D2BBA0BA471}" type="pres">
      <dgm:prSet presAssocID="{3ED33AFC-4318-4C6E-8750-CB175C974CB1}" presName="parentText" presStyleLbl="node1" presStyleIdx="0" presStyleCnt="2" custLinFactNeighborX="-646" custLinFactNeighborY="-30945">
        <dgm:presLayoutVars>
          <dgm:chMax val="0"/>
          <dgm:bulletEnabled val="1"/>
        </dgm:presLayoutVars>
      </dgm:prSet>
      <dgm:spPr/>
      <dgm:t>
        <a:bodyPr/>
        <a:lstStyle/>
        <a:p>
          <a:endParaRPr lang="en-US"/>
        </a:p>
      </dgm:t>
    </dgm:pt>
    <dgm:pt modelId="{5FC982A9-19AC-4CE2-B472-8654113E6DB7}" type="pres">
      <dgm:prSet presAssocID="{D8F677E8-92F2-4FE7-BB58-B56D1CAF9C58}" presName="spacer" presStyleCnt="0"/>
      <dgm:spPr/>
      <dgm:t>
        <a:bodyPr/>
        <a:lstStyle/>
        <a:p>
          <a:endParaRPr lang="en-US"/>
        </a:p>
      </dgm:t>
    </dgm:pt>
    <dgm:pt modelId="{6B7490A8-0277-4552-B67E-4F4A288D9BC6}" type="pres">
      <dgm:prSet presAssocID="{4C40D4F7-C9D1-47FF-B6C6-DC3644510BB0}" presName="parentText" presStyleLbl="node1" presStyleIdx="1" presStyleCnt="2">
        <dgm:presLayoutVars>
          <dgm:chMax val="0"/>
          <dgm:bulletEnabled val="1"/>
        </dgm:presLayoutVars>
      </dgm:prSet>
      <dgm:spPr/>
      <dgm:t>
        <a:bodyPr/>
        <a:lstStyle/>
        <a:p>
          <a:endParaRPr lang="en-US"/>
        </a:p>
      </dgm:t>
    </dgm:pt>
  </dgm:ptLst>
  <dgm:cxnLst>
    <dgm:cxn modelId="{C549B06C-CD3A-45AA-ADFD-99A04CBDD7BD}" srcId="{945B46AC-BE91-457B-9597-6F77F2E39F53}" destId="{4C40D4F7-C9D1-47FF-B6C6-DC3644510BB0}" srcOrd="1" destOrd="0" parTransId="{C6B4B9B3-6D73-427E-AC52-E85B92694FF6}" sibTransId="{A3CDC592-9730-4562-91CE-187AAB1A58E4}"/>
    <dgm:cxn modelId="{B21B3A21-2B95-4C9B-9E9A-EA133A424CDF}" srcId="{945B46AC-BE91-457B-9597-6F77F2E39F53}" destId="{3ED33AFC-4318-4C6E-8750-CB175C974CB1}" srcOrd="0" destOrd="0" parTransId="{7A492852-A0D8-4486-B351-C52A752996DA}" sibTransId="{D8F677E8-92F2-4FE7-BB58-B56D1CAF9C58}"/>
    <dgm:cxn modelId="{005BF32C-786B-43CA-9287-B3867FE3415C}" type="presOf" srcId="{4C40D4F7-C9D1-47FF-B6C6-DC3644510BB0}" destId="{6B7490A8-0277-4552-B67E-4F4A288D9BC6}" srcOrd="0" destOrd="0" presId="urn:microsoft.com/office/officeart/2005/8/layout/vList2"/>
    <dgm:cxn modelId="{E14DEFAD-2137-4F4A-9F6C-0DC71DCE5893}" type="presOf" srcId="{945B46AC-BE91-457B-9597-6F77F2E39F53}" destId="{A8D0999A-7EA4-43F1-993A-13B6387B70CF}" srcOrd="0" destOrd="0" presId="urn:microsoft.com/office/officeart/2005/8/layout/vList2"/>
    <dgm:cxn modelId="{8E8D6B86-B84E-4CE1-BD24-431F98B767FE}" type="presOf" srcId="{3ED33AFC-4318-4C6E-8750-CB175C974CB1}" destId="{0E35B3F3-563D-4D53-9C51-8D2BBA0BA471}" srcOrd="0" destOrd="0" presId="urn:microsoft.com/office/officeart/2005/8/layout/vList2"/>
    <dgm:cxn modelId="{9DD7B0A4-964A-40D4-88DB-5AD962670C49}" type="presParOf" srcId="{A8D0999A-7EA4-43F1-993A-13B6387B70CF}" destId="{0E35B3F3-563D-4D53-9C51-8D2BBA0BA471}" srcOrd="0" destOrd="0" presId="urn:microsoft.com/office/officeart/2005/8/layout/vList2"/>
    <dgm:cxn modelId="{6E9E0F19-9A5E-487C-978F-0244CF463A17}" type="presParOf" srcId="{A8D0999A-7EA4-43F1-993A-13B6387B70CF}" destId="{5FC982A9-19AC-4CE2-B472-8654113E6DB7}" srcOrd="1" destOrd="0" presId="urn:microsoft.com/office/officeart/2005/8/layout/vList2"/>
    <dgm:cxn modelId="{985240DB-E902-463F-B6E4-10F8F3B5823F}" type="presParOf" srcId="{A8D0999A-7EA4-43F1-993A-13B6387B70CF}" destId="{6B7490A8-0277-4552-B67E-4F4A288D9BC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45B46AC-BE91-457B-9597-6F77F2E39F53}"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3ED33AFC-4318-4C6E-8750-CB175C974CB1}">
      <dgm:prSet custT="1"/>
      <dgm:spPr/>
      <dgm:t>
        <a:bodyPr/>
        <a:lstStyle/>
        <a:p>
          <a:pPr rtl="0"/>
          <a:r>
            <a:rPr lang="en-US" sz="4400" dirty="0" smtClean="0"/>
            <a:t>Student Growth Percentiles</a:t>
          </a:r>
          <a:endParaRPr lang="en-US" sz="4400" dirty="0"/>
        </a:p>
      </dgm:t>
    </dgm:pt>
    <dgm:pt modelId="{7A492852-A0D8-4486-B351-C52A752996DA}" type="parTrans" cxnId="{B21B3A21-2B95-4C9B-9E9A-EA133A424CDF}">
      <dgm:prSet/>
      <dgm:spPr/>
      <dgm:t>
        <a:bodyPr/>
        <a:lstStyle/>
        <a:p>
          <a:endParaRPr lang="en-US"/>
        </a:p>
      </dgm:t>
    </dgm:pt>
    <dgm:pt modelId="{D8F677E8-92F2-4FE7-BB58-B56D1CAF9C58}" type="sibTrans" cxnId="{B21B3A21-2B95-4C9B-9E9A-EA133A424CDF}">
      <dgm:prSet/>
      <dgm:spPr/>
      <dgm:t>
        <a:bodyPr/>
        <a:lstStyle/>
        <a:p>
          <a:endParaRPr lang="en-US"/>
        </a:p>
      </dgm:t>
    </dgm:pt>
    <dgm:pt modelId="{4C40D4F7-C9D1-47FF-B6C6-DC3644510BB0}">
      <dgm:prSet custT="1"/>
      <dgm:spPr/>
      <dgm:t>
        <a:bodyPr/>
        <a:lstStyle/>
        <a:p>
          <a:pPr rtl="0"/>
          <a:r>
            <a:rPr lang="en-US" sz="4400" dirty="0" smtClean="0"/>
            <a:t>Case Studies – Student growth</a:t>
          </a:r>
          <a:endParaRPr lang="en-US" sz="4400" dirty="0"/>
        </a:p>
      </dgm:t>
    </dgm:pt>
    <dgm:pt modelId="{C6B4B9B3-6D73-427E-AC52-E85B92694FF6}" type="parTrans" cxnId="{C549B06C-CD3A-45AA-ADFD-99A04CBDD7BD}">
      <dgm:prSet/>
      <dgm:spPr/>
      <dgm:t>
        <a:bodyPr/>
        <a:lstStyle/>
        <a:p>
          <a:endParaRPr lang="en-US"/>
        </a:p>
      </dgm:t>
    </dgm:pt>
    <dgm:pt modelId="{A3CDC592-9730-4562-91CE-187AAB1A58E4}" type="sibTrans" cxnId="{C549B06C-CD3A-45AA-ADFD-99A04CBDD7BD}">
      <dgm:prSet/>
      <dgm:spPr/>
      <dgm:t>
        <a:bodyPr/>
        <a:lstStyle/>
        <a:p>
          <a:endParaRPr lang="en-US"/>
        </a:p>
      </dgm:t>
    </dgm:pt>
    <dgm:pt modelId="{733C8875-0BEC-4089-A240-4D5D2AD638A9}">
      <dgm:prSet custT="1"/>
      <dgm:spPr/>
      <dgm:t>
        <a:bodyPr/>
        <a:lstStyle/>
        <a:p>
          <a:pPr rtl="0"/>
          <a:r>
            <a:rPr lang="en-US" sz="4400" dirty="0" smtClean="0"/>
            <a:t>Supportive Evidence</a:t>
          </a:r>
          <a:endParaRPr lang="en-US" sz="4400" dirty="0"/>
        </a:p>
      </dgm:t>
    </dgm:pt>
    <dgm:pt modelId="{58FFC372-71DA-4B7C-BBC7-23A300ABFE54}" type="parTrans" cxnId="{696EB63C-C917-4F65-8BDC-AACB9EAE98B6}">
      <dgm:prSet/>
      <dgm:spPr/>
      <dgm:t>
        <a:bodyPr/>
        <a:lstStyle/>
        <a:p>
          <a:endParaRPr lang="en-US"/>
        </a:p>
      </dgm:t>
    </dgm:pt>
    <dgm:pt modelId="{59B897B9-E95D-4352-A688-3886A44A8234}" type="sibTrans" cxnId="{696EB63C-C917-4F65-8BDC-AACB9EAE98B6}">
      <dgm:prSet/>
      <dgm:spPr/>
      <dgm:t>
        <a:bodyPr/>
        <a:lstStyle/>
        <a:p>
          <a:endParaRPr lang="en-US"/>
        </a:p>
      </dgm:t>
    </dgm:pt>
    <dgm:pt modelId="{A8D0999A-7EA4-43F1-993A-13B6387B70CF}" type="pres">
      <dgm:prSet presAssocID="{945B46AC-BE91-457B-9597-6F77F2E39F53}" presName="linear" presStyleCnt="0">
        <dgm:presLayoutVars>
          <dgm:animLvl val="lvl"/>
          <dgm:resizeHandles val="exact"/>
        </dgm:presLayoutVars>
      </dgm:prSet>
      <dgm:spPr/>
      <dgm:t>
        <a:bodyPr/>
        <a:lstStyle/>
        <a:p>
          <a:endParaRPr lang="en-US"/>
        </a:p>
      </dgm:t>
    </dgm:pt>
    <dgm:pt modelId="{0E35B3F3-563D-4D53-9C51-8D2BBA0BA471}" type="pres">
      <dgm:prSet presAssocID="{3ED33AFC-4318-4C6E-8750-CB175C974CB1}" presName="parentText" presStyleLbl="node1" presStyleIdx="0" presStyleCnt="3" custLinFactNeighborX="-646" custLinFactNeighborY="-30945">
        <dgm:presLayoutVars>
          <dgm:chMax val="0"/>
          <dgm:bulletEnabled val="1"/>
        </dgm:presLayoutVars>
      </dgm:prSet>
      <dgm:spPr/>
      <dgm:t>
        <a:bodyPr/>
        <a:lstStyle/>
        <a:p>
          <a:endParaRPr lang="en-US"/>
        </a:p>
      </dgm:t>
    </dgm:pt>
    <dgm:pt modelId="{5FC982A9-19AC-4CE2-B472-8654113E6DB7}" type="pres">
      <dgm:prSet presAssocID="{D8F677E8-92F2-4FE7-BB58-B56D1CAF9C58}" presName="spacer" presStyleCnt="0"/>
      <dgm:spPr/>
      <dgm:t>
        <a:bodyPr/>
        <a:lstStyle/>
        <a:p>
          <a:endParaRPr lang="en-US"/>
        </a:p>
      </dgm:t>
    </dgm:pt>
    <dgm:pt modelId="{6B7490A8-0277-4552-B67E-4F4A288D9BC6}" type="pres">
      <dgm:prSet presAssocID="{4C40D4F7-C9D1-47FF-B6C6-DC3644510BB0}" presName="parentText" presStyleLbl="node1" presStyleIdx="1" presStyleCnt="3">
        <dgm:presLayoutVars>
          <dgm:chMax val="0"/>
          <dgm:bulletEnabled val="1"/>
        </dgm:presLayoutVars>
      </dgm:prSet>
      <dgm:spPr/>
      <dgm:t>
        <a:bodyPr/>
        <a:lstStyle/>
        <a:p>
          <a:endParaRPr lang="en-US"/>
        </a:p>
      </dgm:t>
    </dgm:pt>
    <dgm:pt modelId="{09066E10-F0F5-4BD1-AEE3-EDE40DF30DE9}" type="pres">
      <dgm:prSet presAssocID="{A3CDC592-9730-4562-91CE-187AAB1A58E4}" presName="spacer" presStyleCnt="0"/>
      <dgm:spPr/>
      <dgm:t>
        <a:bodyPr/>
        <a:lstStyle/>
        <a:p>
          <a:endParaRPr lang="en-US"/>
        </a:p>
      </dgm:t>
    </dgm:pt>
    <dgm:pt modelId="{1643B7CC-A2F5-4A1C-A62E-985977E42A95}" type="pres">
      <dgm:prSet presAssocID="{733C8875-0BEC-4089-A240-4D5D2AD638A9}" presName="parentText" presStyleLbl="node1" presStyleIdx="2" presStyleCnt="3" custLinFactNeighborY="-31625">
        <dgm:presLayoutVars>
          <dgm:chMax val="0"/>
          <dgm:bulletEnabled val="1"/>
        </dgm:presLayoutVars>
      </dgm:prSet>
      <dgm:spPr/>
      <dgm:t>
        <a:bodyPr/>
        <a:lstStyle/>
        <a:p>
          <a:endParaRPr lang="en-US"/>
        </a:p>
      </dgm:t>
    </dgm:pt>
  </dgm:ptLst>
  <dgm:cxnLst>
    <dgm:cxn modelId="{B21B3A21-2B95-4C9B-9E9A-EA133A424CDF}" srcId="{945B46AC-BE91-457B-9597-6F77F2E39F53}" destId="{3ED33AFC-4318-4C6E-8750-CB175C974CB1}" srcOrd="0" destOrd="0" parTransId="{7A492852-A0D8-4486-B351-C52A752996DA}" sibTransId="{D8F677E8-92F2-4FE7-BB58-B56D1CAF9C58}"/>
    <dgm:cxn modelId="{C549B06C-CD3A-45AA-ADFD-99A04CBDD7BD}" srcId="{945B46AC-BE91-457B-9597-6F77F2E39F53}" destId="{4C40D4F7-C9D1-47FF-B6C6-DC3644510BB0}" srcOrd="1" destOrd="0" parTransId="{C6B4B9B3-6D73-427E-AC52-E85B92694FF6}" sibTransId="{A3CDC592-9730-4562-91CE-187AAB1A58E4}"/>
    <dgm:cxn modelId="{696EB63C-C917-4F65-8BDC-AACB9EAE98B6}" srcId="{945B46AC-BE91-457B-9597-6F77F2E39F53}" destId="{733C8875-0BEC-4089-A240-4D5D2AD638A9}" srcOrd="2" destOrd="0" parTransId="{58FFC372-71DA-4B7C-BBC7-23A300ABFE54}" sibTransId="{59B897B9-E95D-4352-A688-3886A44A8234}"/>
    <dgm:cxn modelId="{935A08FB-D764-463A-9139-3998C535573E}" type="presOf" srcId="{3ED33AFC-4318-4C6E-8750-CB175C974CB1}" destId="{0E35B3F3-563D-4D53-9C51-8D2BBA0BA471}" srcOrd="0" destOrd="0" presId="urn:microsoft.com/office/officeart/2005/8/layout/vList2"/>
    <dgm:cxn modelId="{7758AC76-E14B-4044-B418-F1A379850668}" type="presOf" srcId="{733C8875-0BEC-4089-A240-4D5D2AD638A9}" destId="{1643B7CC-A2F5-4A1C-A62E-985977E42A95}" srcOrd="0" destOrd="0" presId="urn:microsoft.com/office/officeart/2005/8/layout/vList2"/>
    <dgm:cxn modelId="{3BC27F85-7C59-491A-9A54-9D7A7CC16F55}" type="presOf" srcId="{4C40D4F7-C9D1-47FF-B6C6-DC3644510BB0}" destId="{6B7490A8-0277-4552-B67E-4F4A288D9BC6}" srcOrd="0" destOrd="0" presId="urn:microsoft.com/office/officeart/2005/8/layout/vList2"/>
    <dgm:cxn modelId="{3635BE09-8053-485B-B6D6-E12C1F65CAC7}" type="presOf" srcId="{945B46AC-BE91-457B-9597-6F77F2E39F53}" destId="{A8D0999A-7EA4-43F1-993A-13B6387B70CF}" srcOrd="0" destOrd="0" presId="urn:microsoft.com/office/officeart/2005/8/layout/vList2"/>
    <dgm:cxn modelId="{DD7C2ED0-3B0D-4585-A732-89A127232566}" type="presParOf" srcId="{A8D0999A-7EA4-43F1-993A-13B6387B70CF}" destId="{0E35B3F3-563D-4D53-9C51-8D2BBA0BA471}" srcOrd="0" destOrd="0" presId="urn:microsoft.com/office/officeart/2005/8/layout/vList2"/>
    <dgm:cxn modelId="{1A686F7C-210F-436A-B117-EF4ED375F868}" type="presParOf" srcId="{A8D0999A-7EA4-43F1-993A-13B6387B70CF}" destId="{5FC982A9-19AC-4CE2-B472-8654113E6DB7}" srcOrd="1" destOrd="0" presId="urn:microsoft.com/office/officeart/2005/8/layout/vList2"/>
    <dgm:cxn modelId="{3E36C538-B841-4E85-A746-7F720855E93A}" type="presParOf" srcId="{A8D0999A-7EA4-43F1-993A-13B6387B70CF}" destId="{6B7490A8-0277-4552-B67E-4F4A288D9BC6}" srcOrd="2" destOrd="0" presId="urn:microsoft.com/office/officeart/2005/8/layout/vList2"/>
    <dgm:cxn modelId="{C61B3CC2-0668-49CB-B97C-CB56E16069D7}" type="presParOf" srcId="{A8D0999A-7EA4-43F1-993A-13B6387B70CF}" destId="{09066E10-F0F5-4BD1-AEE3-EDE40DF30DE9}" srcOrd="3" destOrd="0" presId="urn:microsoft.com/office/officeart/2005/8/layout/vList2"/>
    <dgm:cxn modelId="{38FBD8D3-A085-4FCD-ADA9-DE852EDEEB27}" type="presParOf" srcId="{A8D0999A-7EA4-43F1-993A-13B6387B70CF}" destId="{1643B7CC-A2F5-4A1C-A62E-985977E42A9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8AE770-A6FE-4484-B2E3-81EB5D494B6C}">
      <dsp:nvSpPr>
        <dsp:cNvPr id="0" name=""/>
        <dsp:cNvSpPr/>
      </dsp:nvSpPr>
      <dsp:spPr>
        <a:xfrm>
          <a:off x="3009228" y="2313678"/>
          <a:ext cx="2211142" cy="221114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Provider Quality Assurance and Continuous Improvement</a:t>
          </a:r>
          <a:endParaRPr lang="en-US" sz="2000" kern="1200" dirty="0"/>
        </a:p>
      </dsp:txBody>
      <dsp:txXfrm>
        <a:off x="3333042" y="2637492"/>
        <a:ext cx="1563514" cy="1563514"/>
      </dsp:txXfrm>
    </dsp:sp>
    <dsp:sp modelId="{AA1C799A-673E-4B58-B857-277C6498DE6C}">
      <dsp:nvSpPr>
        <dsp:cNvPr id="0" name=""/>
        <dsp:cNvSpPr/>
      </dsp:nvSpPr>
      <dsp:spPr>
        <a:xfrm rot="11679048">
          <a:off x="1325551" y="2591097"/>
          <a:ext cx="1653403" cy="630175"/>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2A4947E-DB62-4315-B20C-18A933723F88}">
      <dsp:nvSpPr>
        <dsp:cNvPr id="0" name=""/>
        <dsp:cNvSpPr/>
      </dsp:nvSpPr>
      <dsp:spPr>
        <a:xfrm>
          <a:off x="302138" y="1856856"/>
          <a:ext cx="2100585" cy="168046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Impact on P-12 Student Learning and Development</a:t>
          </a:r>
          <a:endParaRPr lang="en-US" sz="2600" kern="1200" dirty="0"/>
        </a:p>
      </dsp:txBody>
      <dsp:txXfrm>
        <a:off x="351357" y="1906075"/>
        <a:ext cx="2002147" cy="1582030"/>
      </dsp:txXfrm>
    </dsp:sp>
    <dsp:sp modelId="{E1325F7A-8488-4507-ACD1-EA010750FAE9}">
      <dsp:nvSpPr>
        <dsp:cNvPr id="0" name=""/>
        <dsp:cNvSpPr/>
      </dsp:nvSpPr>
      <dsp:spPr>
        <a:xfrm rot="14700000">
          <a:off x="2438352" y="1270894"/>
          <a:ext cx="1643162" cy="630175"/>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48E28F-C833-4263-8C53-A179335AA0AB}">
      <dsp:nvSpPr>
        <dsp:cNvPr id="0" name=""/>
        <dsp:cNvSpPr/>
      </dsp:nvSpPr>
      <dsp:spPr>
        <a:xfrm>
          <a:off x="1862425" y="1142"/>
          <a:ext cx="2100585" cy="16804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Indicators of Teaching Effectiveness</a:t>
          </a:r>
        </a:p>
      </dsp:txBody>
      <dsp:txXfrm>
        <a:off x="1911644" y="50361"/>
        <a:ext cx="2002147" cy="1582030"/>
      </dsp:txXfrm>
    </dsp:sp>
    <dsp:sp modelId="{C02FBF23-0F14-42FB-BE8F-1B83E1C1C244}">
      <dsp:nvSpPr>
        <dsp:cNvPr id="0" name=""/>
        <dsp:cNvSpPr/>
      </dsp:nvSpPr>
      <dsp:spPr>
        <a:xfrm rot="17700000">
          <a:off x="4148085" y="1270894"/>
          <a:ext cx="1643162" cy="630175"/>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9C15E5-2341-4C78-8FA2-1BEC138EA35C}">
      <dsp:nvSpPr>
        <dsp:cNvPr id="0" name=""/>
        <dsp:cNvSpPr/>
      </dsp:nvSpPr>
      <dsp:spPr>
        <a:xfrm>
          <a:off x="4266589" y="1142"/>
          <a:ext cx="2100585" cy="16804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Satisfaction of Employers</a:t>
          </a:r>
        </a:p>
      </dsp:txBody>
      <dsp:txXfrm>
        <a:off x="4315808" y="50361"/>
        <a:ext cx="2002147" cy="1582030"/>
      </dsp:txXfrm>
    </dsp:sp>
    <dsp:sp modelId="{D70BD957-4CC1-43E3-80D2-951271BB84B7}">
      <dsp:nvSpPr>
        <dsp:cNvPr id="0" name=""/>
        <dsp:cNvSpPr/>
      </dsp:nvSpPr>
      <dsp:spPr>
        <a:xfrm rot="20700000">
          <a:off x="5247080" y="2580625"/>
          <a:ext cx="1643162" cy="630175"/>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57ACF84-9187-45D1-8575-6B5A397E813E}">
      <dsp:nvSpPr>
        <dsp:cNvPr id="0" name=""/>
        <dsp:cNvSpPr/>
      </dsp:nvSpPr>
      <dsp:spPr>
        <a:xfrm>
          <a:off x="5811955" y="1842838"/>
          <a:ext cx="2100585" cy="168046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Satisfaction of Completers</a:t>
          </a:r>
        </a:p>
      </dsp:txBody>
      <dsp:txXfrm>
        <a:off x="5861174" y="1892057"/>
        <a:ext cx="2002147" cy="15820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5B3F3-563D-4D53-9C51-8D2BBA0BA471}">
      <dsp:nvSpPr>
        <dsp:cNvPr id="0" name=""/>
        <dsp:cNvSpPr/>
      </dsp:nvSpPr>
      <dsp:spPr>
        <a:xfrm>
          <a:off x="0" y="0"/>
          <a:ext cx="7924799" cy="10857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US" sz="4400" kern="1200" dirty="0" smtClean="0"/>
            <a:t>Inductee Survey Data</a:t>
          </a:r>
          <a:endParaRPr lang="en-US" sz="4400" kern="1200" dirty="0"/>
        </a:p>
      </dsp:txBody>
      <dsp:txXfrm>
        <a:off x="53002" y="53002"/>
        <a:ext cx="7818795" cy="979756"/>
      </dsp:txXfrm>
    </dsp:sp>
    <dsp:sp modelId="{6B7490A8-0277-4552-B67E-4F4A288D9BC6}">
      <dsp:nvSpPr>
        <dsp:cNvPr id="0" name=""/>
        <dsp:cNvSpPr/>
      </dsp:nvSpPr>
      <dsp:spPr>
        <a:xfrm>
          <a:off x="0" y="1274807"/>
          <a:ext cx="7924799" cy="10857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US" sz="4400" kern="1200" dirty="0" smtClean="0"/>
            <a:t>Focus Groups (Completers)</a:t>
          </a:r>
          <a:endParaRPr lang="en-US" sz="4400" kern="1200" dirty="0"/>
        </a:p>
      </dsp:txBody>
      <dsp:txXfrm>
        <a:off x="53002" y="1327809"/>
        <a:ext cx="7818795" cy="979756"/>
      </dsp:txXfrm>
    </dsp:sp>
    <dsp:sp modelId="{1643B7CC-A2F5-4A1C-A62E-985977E42A95}">
      <dsp:nvSpPr>
        <dsp:cNvPr id="0" name=""/>
        <dsp:cNvSpPr/>
      </dsp:nvSpPr>
      <dsp:spPr>
        <a:xfrm>
          <a:off x="0" y="2474781"/>
          <a:ext cx="7924799" cy="10857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US" sz="4400" kern="1200" dirty="0" smtClean="0"/>
            <a:t>Follow-up Survey</a:t>
          </a:r>
          <a:endParaRPr lang="en-US" sz="4400" kern="1200" dirty="0"/>
        </a:p>
      </dsp:txBody>
      <dsp:txXfrm>
        <a:off x="53002" y="2527783"/>
        <a:ext cx="7818795" cy="9797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5B3F3-563D-4D53-9C51-8D2BBA0BA471}">
      <dsp:nvSpPr>
        <dsp:cNvPr id="0" name=""/>
        <dsp:cNvSpPr/>
      </dsp:nvSpPr>
      <dsp:spPr>
        <a:xfrm>
          <a:off x="0" y="0"/>
          <a:ext cx="7924799" cy="10857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US" sz="4400" kern="1200" dirty="0" smtClean="0"/>
            <a:t>Employer Survey Data</a:t>
          </a:r>
          <a:endParaRPr lang="en-US" sz="4400" kern="1200" dirty="0"/>
        </a:p>
      </dsp:txBody>
      <dsp:txXfrm>
        <a:off x="53002" y="53002"/>
        <a:ext cx="7818795" cy="979756"/>
      </dsp:txXfrm>
    </dsp:sp>
    <dsp:sp modelId="{6B7490A8-0277-4552-B67E-4F4A288D9BC6}">
      <dsp:nvSpPr>
        <dsp:cNvPr id="0" name=""/>
        <dsp:cNvSpPr/>
      </dsp:nvSpPr>
      <dsp:spPr>
        <a:xfrm>
          <a:off x="0" y="1274807"/>
          <a:ext cx="7924799" cy="10857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US" sz="4400" kern="1200" dirty="0" smtClean="0"/>
            <a:t>Focus Groups (Employers)</a:t>
          </a:r>
          <a:endParaRPr lang="en-US" sz="4400" kern="1200" dirty="0"/>
        </a:p>
      </dsp:txBody>
      <dsp:txXfrm>
        <a:off x="53002" y="1327809"/>
        <a:ext cx="7818795" cy="979756"/>
      </dsp:txXfrm>
    </dsp:sp>
    <dsp:sp modelId="{1643B7CC-A2F5-4A1C-A62E-985977E42A95}">
      <dsp:nvSpPr>
        <dsp:cNvPr id="0" name=""/>
        <dsp:cNvSpPr/>
      </dsp:nvSpPr>
      <dsp:spPr>
        <a:xfrm>
          <a:off x="0" y="2474781"/>
          <a:ext cx="7924799" cy="10857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US" sz="4400" kern="1200" dirty="0" smtClean="0"/>
            <a:t>Supportive Evidence… </a:t>
          </a:r>
          <a:endParaRPr lang="en-US" sz="4400" kern="1200" dirty="0"/>
        </a:p>
      </dsp:txBody>
      <dsp:txXfrm>
        <a:off x="53002" y="2527783"/>
        <a:ext cx="7818795" cy="9797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5B3F3-563D-4D53-9C51-8D2BBA0BA471}">
      <dsp:nvSpPr>
        <dsp:cNvPr id="0" name=""/>
        <dsp:cNvSpPr/>
      </dsp:nvSpPr>
      <dsp:spPr>
        <a:xfrm>
          <a:off x="0" y="449358"/>
          <a:ext cx="7924799" cy="12168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US" sz="4400" kern="1200" dirty="0" smtClean="0"/>
            <a:t>TAPS Data</a:t>
          </a:r>
          <a:endParaRPr lang="en-US" sz="4400" kern="1200" dirty="0"/>
        </a:p>
      </dsp:txBody>
      <dsp:txXfrm>
        <a:off x="59399" y="508757"/>
        <a:ext cx="7806001" cy="1098002"/>
      </dsp:txXfrm>
    </dsp:sp>
    <dsp:sp modelId="{6B7490A8-0277-4552-B67E-4F4A288D9BC6}">
      <dsp:nvSpPr>
        <dsp:cNvPr id="0" name=""/>
        <dsp:cNvSpPr/>
      </dsp:nvSpPr>
      <dsp:spPr>
        <a:xfrm>
          <a:off x="0" y="1911287"/>
          <a:ext cx="7924799" cy="12168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US" sz="4400" kern="1200" dirty="0" smtClean="0"/>
            <a:t>Observations of Completers</a:t>
          </a:r>
          <a:endParaRPr lang="en-US" sz="4400" kern="1200" dirty="0"/>
        </a:p>
      </dsp:txBody>
      <dsp:txXfrm>
        <a:off x="59399" y="1970686"/>
        <a:ext cx="7806001" cy="1098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5B3F3-563D-4D53-9C51-8D2BBA0BA471}">
      <dsp:nvSpPr>
        <dsp:cNvPr id="0" name=""/>
        <dsp:cNvSpPr/>
      </dsp:nvSpPr>
      <dsp:spPr>
        <a:xfrm>
          <a:off x="0" y="0"/>
          <a:ext cx="7924799" cy="10857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US" sz="4400" kern="1200" dirty="0" smtClean="0"/>
            <a:t>Student Growth Percentiles</a:t>
          </a:r>
          <a:endParaRPr lang="en-US" sz="4400" kern="1200" dirty="0"/>
        </a:p>
      </dsp:txBody>
      <dsp:txXfrm>
        <a:off x="53002" y="53002"/>
        <a:ext cx="7818795" cy="979756"/>
      </dsp:txXfrm>
    </dsp:sp>
    <dsp:sp modelId="{6B7490A8-0277-4552-B67E-4F4A288D9BC6}">
      <dsp:nvSpPr>
        <dsp:cNvPr id="0" name=""/>
        <dsp:cNvSpPr/>
      </dsp:nvSpPr>
      <dsp:spPr>
        <a:xfrm>
          <a:off x="0" y="1274807"/>
          <a:ext cx="7924799" cy="10857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US" sz="4400" kern="1200" dirty="0" smtClean="0"/>
            <a:t>Case Studies – Student growth</a:t>
          </a:r>
          <a:endParaRPr lang="en-US" sz="4400" kern="1200" dirty="0"/>
        </a:p>
      </dsp:txBody>
      <dsp:txXfrm>
        <a:off x="53002" y="1327809"/>
        <a:ext cx="7818795" cy="979756"/>
      </dsp:txXfrm>
    </dsp:sp>
    <dsp:sp modelId="{1643B7CC-A2F5-4A1C-A62E-985977E42A95}">
      <dsp:nvSpPr>
        <dsp:cNvPr id="0" name=""/>
        <dsp:cNvSpPr/>
      </dsp:nvSpPr>
      <dsp:spPr>
        <a:xfrm>
          <a:off x="0" y="2474781"/>
          <a:ext cx="7924799" cy="10857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7640" tIns="167640" rIns="167640" bIns="167640" numCol="1" spcCol="1270" anchor="ctr" anchorCtr="0">
          <a:noAutofit/>
        </a:bodyPr>
        <a:lstStyle/>
        <a:p>
          <a:pPr lvl="0" algn="l" defTabSz="1955800" rtl="0">
            <a:lnSpc>
              <a:spcPct val="90000"/>
            </a:lnSpc>
            <a:spcBef>
              <a:spcPct val="0"/>
            </a:spcBef>
            <a:spcAft>
              <a:spcPct val="35000"/>
            </a:spcAft>
          </a:pPr>
          <a:r>
            <a:rPr lang="en-US" sz="4400" kern="1200" dirty="0" smtClean="0"/>
            <a:t>Supportive Evidence</a:t>
          </a:r>
          <a:endParaRPr lang="en-US" sz="4400" kern="1200" dirty="0"/>
        </a:p>
      </dsp:txBody>
      <dsp:txXfrm>
        <a:off x="53002" y="2527783"/>
        <a:ext cx="7818795" cy="97975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4C3EDE-FC06-45AE-A064-9BEEC176D268}" type="datetimeFigureOut">
              <a:rPr lang="en-US" smtClean="0"/>
              <a:t>6/22/2016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518D7F-019E-496D-9985-5064CDDAC39B}" type="slidenum">
              <a:rPr lang="en-US" smtClean="0"/>
              <a:t>‹#›</a:t>
            </a:fld>
            <a:endParaRPr lang="en-US"/>
          </a:p>
        </p:txBody>
      </p:sp>
    </p:spTree>
    <p:extLst>
      <p:ext uri="{BB962C8B-B14F-4D97-AF65-F5344CB8AC3E}">
        <p14:creationId xmlns:p14="http://schemas.microsoft.com/office/powerpoint/2010/main" val="754511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noTextEdi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89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837B942-751A-4E2B-A65F-4C50FB5AB1EF}" type="slidenum">
              <a:rPr lang="en-US" sz="1200">
                <a:latin typeface="Calibri" pitchFamily="34" charset="0"/>
              </a:rPr>
              <a:pPr algn="r"/>
              <a:t>1</a:t>
            </a:fld>
            <a:endParaRPr lang="en-US" sz="12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bg1"/>
                </a:solidFill>
                <a:latin typeface="Arial" charset="0"/>
              </a:defRPr>
            </a:lvl1pPr>
            <a:lvl2pPr marL="742950" indent="-285750" defTabSz="931863" eaLnBrk="0" hangingPunct="0">
              <a:defRPr>
                <a:solidFill>
                  <a:schemeClr val="bg1"/>
                </a:solidFill>
                <a:latin typeface="Arial" charset="0"/>
              </a:defRPr>
            </a:lvl2pPr>
            <a:lvl3pPr marL="1143000" indent="-228600" defTabSz="931863" eaLnBrk="0" hangingPunct="0">
              <a:defRPr>
                <a:solidFill>
                  <a:schemeClr val="bg1"/>
                </a:solidFill>
                <a:latin typeface="Arial" charset="0"/>
              </a:defRPr>
            </a:lvl3pPr>
            <a:lvl4pPr marL="1600200" indent="-228600" defTabSz="931863" eaLnBrk="0" hangingPunct="0">
              <a:defRPr>
                <a:solidFill>
                  <a:schemeClr val="bg1"/>
                </a:solidFill>
                <a:latin typeface="Arial" charset="0"/>
              </a:defRPr>
            </a:lvl4pPr>
            <a:lvl5pPr marL="2057400" indent="-228600" defTabSz="931863" eaLnBrk="0" hangingPunct="0">
              <a:defRPr>
                <a:solidFill>
                  <a:schemeClr val="bg1"/>
                </a:solidFill>
                <a:latin typeface="Arial" charset="0"/>
              </a:defRPr>
            </a:lvl5pPr>
            <a:lvl6pPr marL="2514600" indent="-228600" defTabSz="931863" eaLnBrk="0" fontAlgn="base" hangingPunct="0">
              <a:spcBef>
                <a:spcPct val="0"/>
              </a:spcBef>
              <a:spcAft>
                <a:spcPct val="0"/>
              </a:spcAft>
              <a:defRPr>
                <a:solidFill>
                  <a:schemeClr val="bg1"/>
                </a:solidFill>
                <a:latin typeface="Arial" charset="0"/>
              </a:defRPr>
            </a:lvl6pPr>
            <a:lvl7pPr marL="2971800" indent="-228600" defTabSz="931863" eaLnBrk="0" fontAlgn="base" hangingPunct="0">
              <a:spcBef>
                <a:spcPct val="0"/>
              </a:spcBef>
              <a:spcAft>
                <a:spcPct val="0"/>
              </a:spcAft>
              <a:defRPr>
                <a:solidFill>
                  <a:schemeClr val="bg1"/>
                </a:solidFill>
                <a:latin typeface="Arial" charset="0"/>
              </a:defRPr>
            </a:lvl7pPr>
            <a:lvl8pPr marL="3429000" indent="-228600" defTabSz="931863" eaLnBrk="0" fontAlgn="base" hangingPunct="0">
              <a:spcBef>
                <a:spcPct val="0"/>
              </a:spcBef>
              <a:spcAft>
                <a:spcPct val="0"/>
              </a:spcAft>
              <a:defRPr>
                <a:solidFill>
                  <a:schemeClr val="bg1"/>
                </a:solidFill>
                <a:latin typeface="Arial" charset="0"/>
              </a:defRPr>
            </a:lvl8pPr>
            <a:lvl9pPr marL="3886200" indent="-228600" defTabSz="931863"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10</a:t>
            </a:fld>
            <a:endParaRPr lang="en-US" altLang="en-US"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bg1"/>
                </a:solidFill>
                <a:latin typeface="Arial" charset="0"/>
              </a:defRPr>
            </a:lvl1pPr>
            <a:lvl2pPr marL="742950" indent="-285750" defTabSz="931863" eaLnBrk="0" hangingPunct="0">
              <a:defRPr>
                <a:solidFill>
                  <a:schemeClr val="bg1"/>
                </a:solidFill>
                <a:latin typeface="Arial" charset="0"/>
              </a:defRPr>
            </a:lvl2pPr>
            <a:lvl3pPr marL="1143000" indent="-228600" defTabSz="931863" eaLnBrk="0" hangingPunct="0">
              <a:defRPr>
                <a:solidFill>
                  <a:schemeClr val="bg1"/>
                </a:solidFill>
                <a:latin typeface="Arial" charset="0"/>
              </a:defRPr>
            </a:lvl3pPr>
            <a:lvl4pPr marL="1600200" indent="-228600" defTabSz="931863" eaLnBrk="0" hangingPunct="0">
              <a:defRPr>
                <a:solidFill>
                  <a:schemeClr val="bg1"/>
                </a:solidFill>
                <a:latin typeface="Arial" charset="0"/>
              </a:defRPr>
            </a:lvl4pPr>
            <a:lvl5pPr marL="2057400" indent="-228600" defTabSz="931863" eaLnBrk="0" hangingPunct="0">
              <a:defRPr>
                <a:solidFill>
                  <a:schemeClr val="bg1"/>
                </a:solidFill>
                <a:latin typeface="Arial" charset="0"/>
              </a:defRPr>
            </a:lvl5pPr>
            <a:lvl6pPr marL="2514600" indent="-228600" defTabSz="931863" eaLnBrk="0" fontAlgn="base" hangingPunct="0">
              <a:spcBef>
                <a:spcPct val="0"/>
              </a:spcBef>
              <a:spcAft>
                <a:spcPct val="0"/>
              </a:spcAft>
              <a:defRPr>
                <a:solidFill>
                  <a:schemeClr val="bg1"/>
                </a:solidFill>
                <a:latin typeface="Arial" charset="0"/>
              </a:defRPr>
            </a:lvl6pPr>
            <a:lvl7pPr marL="2971800" indent="-228600" defTabSz="931863" eaLnBrk="0" fontAlgn="base" hangingPunct="0">
              <a:spcBef>
                <a:spcPct val="0"/>
              </a:spcBef>
              <a:spcAft>
                <a:spcPct val="0"/>
              </a:spcAft>
              <a:defRPr>
                <a:solidFill>
                  <a:schemeClr val="bg1"/>
                </a:solidFill>
                <a:latin typeface="Arial" charset="0"/>
              </a:defRPr>
            </a:lvl7pPr>
            <a:lvl8pPr marL="3429000" indent="-228600" defTabSz="931863" eaLnBrk="0" fontAlgn="base" hangingPunct="0">
              <a:spcBef>
                <a:spcPct val="0"/>
              </a:spcBef>
              <a:spcAft>
                <a:spcPct val="0"/>
              </a:spcAft>
              <a:defRPr>
                <a:solidFill>
                  <a:schemeClr val="bg1"/>
                </a:solidFill>
                <a:latin typeface="Arial" charset="0"/>
              </a:defRPr>
            </a:lvl8pPr>
            <a:lvl9pPr marL="3886200" indent="-228600" defTabSz="931863"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11</a:t>
            </a:fld>
            <a:endParaRPr lang="en-US" altLang="en-US"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bg1"/>
                </a:solidFill>
                <a:latin typeface="Arial" charset="0"/>
              </a:defRPr>
            </a:lvl1pPr>
            <a:lvl2pPr marL="742950" indent="-285750" defTabSz="931863" eaLnBrk="0" hangingPunct="0">
              <a:defRPr>
                <a:solidFill>
                  <a:schemeClr val="bg1"/>
                </a:solidFill>
                <a:latin typeface="Arial" charset="0"/>
              </a:defRPr>
            </a:lvl2pPr>
            <a:lvl3pPr marL="1143000" indent="-228600" defTabSz="931863" eaLnBrk="0" hangingPunct="0">
              <a:defRPr>
                <a:solidFill>
                  <a:schemeClr val="bg1"/>
                </a:solidFill>
                <a:latin typeface="Arial" charset="0"/>
              </a:defRPr>
            </a:lvl3pPr>
            <a:lvl4pPr marL="1600200" indent="-228600" defTabSz="931863" eaLnBrk="0" hangingPunct="0">
              <a:defRPr>
                <a:solidFill>
                  <a:schemeClr val="bg1"/>
                </a:solidFill>
                <a:latin typeface="Arial" charset="0"/>
              </a:defRPr>
            </a:lvl4pPr>
            <a:lvl5pPr marL="2057400" indent="-228600" defTabSz="931863" eaLnBrk="0" hangingPunct="0">
              <a:defRPr>
                <a:solidFill>
                  <a:schemeClr val="bg1"/>
                </a:solidFill>
                <a:latin typeface="Arial" charset="0"/>
              </a:defRPr>
            </a:lvl5pPr>
            <a:lvl6pPr marL="2514600" indent="-228600" defTabSz="931863" eaLnBrk="0" fontAlgn="base" hangingPunct="0">
              <a:spcBef>
                <a:spcPct val="0"/>
              </a:spcBef>
              <a:spcAft>
                <a:spcPct val="0"/>
              </a:spcAft>
              <a:defRPr>
                <a:solidFill>
                  <a:schemeClr val="bg1"/>
                </a:solidFill>
                <a:latin typeface="Arial" charset="0"/>
              </a:defRPr>
            </a:lvl6pPr>
            <a:lvl7pPr marL="2971800" indent="-228600" defTabSz="931863" eaLnBrk="0" fontAlgn="base" hangingPunct="0">
              <a:spcBef>
                <a:spcPct val="0"/>
              </a:spcBef>
              <a:spcAft>
                <a:spcPct val="0"/>
              </a:spcAft>
              <a:defRPr>
                <a:solidFill>
                  <a:schemeClr val="bg1"/>
                </a:solidFill>
                <a:latin typeface="Arial" charset="0"/>
              </a:defRPr>
            </a:lvl7pPr>
            <a:lvl8pPr marL="3429000" indent="-228600" defTabSz="931863" eaLnBrk="0" fontAlgn="base" hangingPunct="0">
              <a:spcBef>
                <a:spcPct val="0"/>
              </a:spcBef>
              <a:spcAft>
                <a:spcPct val="0"/>
              </a:spcAft>
              <a:defRPr>
                <a:solidFill>
                  <a:schemeClr val="bg1"/>
                </a:solidFill>
                <a:latin typeface="Arial" charset="0"/>
              </a:defRPr>
            </a:lvl8pPr>
            <a:lvl9pPr marL="3886200" indent="-228600" defTabSz="931863"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12</a:t>
            </a:fld>
            <a:endParaRPr lang="en-US" altLang="en-US"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bg1"/>
                </a:solidFill>
                <a:latin typeface="Arial" charset="0"/>
              </a:defRPr>
            </a:lvl1pPr>
            <a:lvl2pPr marL="742950" indent="-285750" defTabSz="931863" eaLnBrk="0" hangingPunct="0">
              <a:defRPr>
                <a:solidFill>
                  <a:schemeClr val="bg1"/>
                </a:solidFill>
                <a:latin typeface="Arial" charset="0"/>
              </a:defRPr>
            </a:lvl2pPr>
            <a:lvl3pPr marL="1143000" indent="-228600" defTabSz="931863" eaLnBrk="0" hangingPunct="0">
              <a:defRPr>
                <a:solidFill>
                  <a:schemeClr val="bg1"/>
                </a:solidFill>
                <a:latin typeface="Arial" charset="0"/>
              </a:defRPr>
            </a:lvl3pPr>
            <a:lvl4pPr marL="1600200" indent="-228600" defTabSz="931863" eaLnBrk="0" hangingPunct="0">
              <a:defRPr>
                <a:solidFill>
                  <a:schemeClr val="bg1"/>
                </a:solidFill>
                <a:latin typeface="Arial" charset="0"/>
              </a:defRPr>
            </a:lvl4pPr>
            <a:lvl5pPr marL="2057400" indent="-228600" defTabSz="931863" eaLnBrk="0" hangingPunct="0">
              <a:defRPr>
                <a:solidFill>
                  <a:schemeClr val="bg1"/>
                </a:solidFill>
                <a:latin typeface="Arial" charset="0"/>
              </a:defRPr>
            </a:lvl5pPr>
            <a:lvl6pPr marL="2514600" indent="-228600" defTabSz="931863" eaLnBrk="0" fontAlgn="base" hangingPunct="0">
              <a:spcBef>
                <a:spcPct val="0"/>
              </a:spcBef>
              <a:spcAft>
                <a:spcPct val="0"/>
              </a:spcAft>
              <a:defRPr>
                <a:solidFill>
                  <a:schemeClr val="bg1"/>
                </a:solidFill>
                <a:latin typeface="Arial" charset="0"/>
              </a:defRPr>
            </a:lvl6pPr>
            <a:lvl7pPr marL="2971800" indent="-228600" defTabSz="931863" eaLnBrk="0" fontAlgn="base" hangingPunct="0">
              <a:spcBef>
                <a:spcPct val="0"/>
              </a:spcBef>
              <a:spcAft>
                <a:spcPct val="0"/>
              </a:spcAft>
              <a:defRPr>
                <a:solidFill>
                  <a:schemeClr val="bg1"/>
                </a:solidFill>
                <a:latin typeface="Arial" charset="0"/>
              </a:defRPr>
            </a:lvl7pPr>
            <a:lvl8pPr marL="3429000" indent="-228600" defTabSz="931863" eaLnBrk="0" fontAlgn="base" hangingPunct="0">
              <a:spcBef>
                <a:spcPct val="0"/>
              </a:spcBef>
              <a:spcAft>
                <a:spcPct val="0"/>
              </a:spcAft>
              <a:defRPr>
                <a:solidFill>
                  <a:schemeClr val="bg1"/>
                </a:solidFill>
                <a:latin typeface="Arial" charset="0"/>
              </a:defRPr>
            </a:lvl8pPr>
            <a:lvl9pPr marL="3886200" indent="-228600" defTabSz="931863"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13</a:t>
            </a:fld>
            <a:endParaRPr lang="en-US" altLang="en-US"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bg1"/>
                </a:solidFill>
                <a:latin typeface="Arial" charset="0"/>
              </a:defRPr>
            </a:lvl1pPr>
            <a:lvl2pPr marL="742950" indent="-285750" defTabSz="931863" eaLnBrk="0" hangingPunct="0">
              <a:defRPr>
                <a:solidFill>
                  <a:schemeClr val="bg1"/>
                </a:solidFill>
                <a:latin typeface="Arial" charset="0"/>
              </a:defRPr>
            </a:lvl2pPr>
            <a:lvl3pPr marL="1143000" indent="-228600" defTabSz="931863" eaLnBrk="0" hangingPunct="0">
              <a:defRPr>
                <a:solidFill>
                  <a:schemeClr val="bg1"/>
                </a:solidFill>
                <a:latin typeface="Arial" charset="0"/>
              </a:defRPr>
            </a:lvl3pPr>
            <a:lvl4pPr marL="1600200" indent="-228600" defTabSz="931863" eaLnBrk="0" hangingPunct="0">
              <a:defRPr>
                <a:solidFill>
                  <a:schemeClr val="bg1"/>
                </a:solidFill>
                <a:latin typeface="Arial" charset="0"/>
              </a:defRPr>
            </a:lvl4pPr>
            <a:lvl5pPr marL="2057400" indent="-228600" defTabSz="931863" eaLnBrk="0" hangingPunct="0">
              <a:defRPr>
                <a:solidFill>
                  <a:schemeClr val="bg1"/>
                </a:solidFill>
                <a:latin typeface="Arial" charset="0"/>
              </a:defRPr>
            </a:lvl5pPr>
            <a:lvl6pPr marL="2514600" indent="-228600" defTabSz="931863" eaLnBrk="0" fontAlgn="base" hangingPunct="0">
              <a:spcBef>
                <a:spcPct val="0"/>
              </a:spcBef>
              <a:spcAft>
                <a:spcPct val="0"/>
              </a:spcAft>
              <a:defRPr>
                <a:solidFill>
                  <a:schemeClr val="bg1"/>
                </a:solidFill>
                <a:latin typeface="Arial" charset="0"/>
              </a:defRPr>
            </a:lvl6pPr>
            <a:lvl7pPr marL="2971800" indent="-228600" defTabSz="931863" eaLnBrk="0" fontAlgn="base" hangingPunct="0">
              <a:spcBef>
                <a:spcPct val="0"/>
              </a:spcBef>
              <a:spcAft>
                <a:spcPct val="0"/>
              </a:spcAft>
              <a:defRPr>
                <a:solidFill>
                  <a:schemeClr val="bg1"/>
                </a:solidFill>
                <a:latin typeface="Arial" charset="0"/>
              </a:defRPr>
            </a:lvl7pPr>
            <a:lvl8pPr marL="3429000" indent="-228600" defTabSz="931863" eaLnBrk="0" fontAlgn="base" hangingPunct="0">
              <a:spcBef>
                <a:spcPct val="0"/>
              </a:spcBef>
              <a:spcAft>
                <a:spcPct val="0"/>
              </a:spcAft>
              <a:defRPr>
                <a:solidFill>
                  <a:schemeClr val="bg1"/>
                </a:solidFill>
                <a:latin typeface="Arial" charset="0"/>
              </a:defRPr>
            </a:lvl8pPr>
            <a:lvl9pPr marL="3886200" indent="-228600" defTabSz="931863"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14</a:t>
            </a:fld>
            <a:endParaRPr lang="en-US" altLang="en-US"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eaLnBrk="0" hangingPunct="0">
              <a:defRPr>
                <a:solidFill>
                  <a:schemeClr val="bg1"/>
                </a:solidFill>
                <a:latin typeface="Arial" charset="0"/>
              </a:defRPr>
            </a:lvl1pPr>
            <a:lvl2pPr marL="742909" indent="-285734" defTabSz="931811" eaLnBrk="0" hangingPunct="0">
              <a:defRPr>
                <a:solidFill>
                  <a:schemeClr val="bg1"/>
                </a:solidFill>
                <a:latin typeface="Arial" charset="0"/>
              </a:defRPr>
            </a:lvl2pPr>
            <a:lvl3pPr marL="1142937" indent="-228587" defTabSz="931811" eaLnBrk="0" hangingPunct="0">
              <a:defRPr>
                <a:solidFill>
                  <a:schemeClr val="bg1"/>
                </a:solidFill>
                <a:latin typeface="Arial" charset="0"/>
              </a:defRPr>
            </a:lvl3pPr>
            <a:lvl4pPr marL="1600112" indent="-228587" defTabSz="931811" eaLnBrk="0" hangingPunct="0">
              <a:defRPr>
                <a:solidFill>
                  <a:schemeClr val="bg1"/>
                </a:solidFill>
                <a:latin typeface="Arial" charset="0"/>
              </a:defRPr>
            </a:lvl4pPr>
            <a:lvl5pPr marL="2057287" indent="-228587" defTabSz="931811" eaLnBrk="0" hangingPunct="0">
              <a:defRPr>
                <a:solidFill>
                  <a:schemeClr val="bg1"/>
                </a:solidFill>
                <a:latin typeface="Arial" charset="0"/>
              </a:defRPr>
            </a:lvl5pPr>
            <a:lvl6pPr marL="2514461" indent="-228587" defTabSz="931811" eaLnBrk="0" fontAlgn="base" hangingPunct="0">
              <a:spcBef>
                <a:spcPct val="0"/>
              </a:spcBef>
              <a:spcAft>
                <a:spcPct val="0"/>
              </a:spcAft>
              <a:defRPr>
                <a:solidFill>
                  <a:schemeClr val="bg1"/>
                </a:solidFill>
                <a:latin typeface="Arial" charset="0"/>
              </a:defRPr>
            </a:lvl6pPr>
            <a:lvl7pPr marL="2971635" indent="-228587" defTabSz="931811" eaLnBrk="0" fontAlgn="base" hangingPunct="0">
              <a:spcBef>
                <a:spcPct val="0"/>
              </a:spcBef>
              <a:spcAft>
                <a:spcPct val="0"/>
              </a:spcAft>
              <a:defRPr>
                <a:solidFill>
                  <a:schemeClr val="bg1"/>
                </a:solidFill>
                <a:latin typeface="Arial" charset="0"/>
              </a:defRPr>
            </a:lvl7pPr>
            <a:lvl8pPr marL="3428810" indent="-228587" defTabSz="931811" eaLnBrk="0" fontAlgn="base" hangingPunct="0">
              <a:spcBef>
                <a:spcPct val="0"/>
              </a:spcBef>
              <a:spcAft>
                <a:spcPct val="0"/>
              </a:spcAft>
              <a:defRPr>
                <a:solidFill>
                  <a:schemeClr val="bg1"/>
                </a:solidFill>
                <a:latin typeface="Arial" charset="0"/>
              </a:defRPr>
            </a:lvl8pPr>
            <a:lvl9pPr marL="3885985" indent="-228587" defTabSz="931811"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15</a:t>
            </a:fld>
            <a:endParaRPr lang="en-US" altLang="en-US" dirty="0"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97301">
              <a:defRPr/>
            </a:pPr>
            <a:endParaRPr lang="en-US" dirty="0"/>
          </a:p>
          <a:p>
            <a:pPr marL="168244" indent="-168244">
              <a:buFont typeface="Arial" panose="020B0604020202020204" pitchFamily="34" charset="0"/>
              <a:buChar char="•"/>
            </a:pPr>
            <a:endParaRPr lang="en-US" altLang="en-US" baseline="0" dirty="0" smtClean="0"/>
          </a:p>
          <a:p>
            <a:endParaRPr lang="en-US" altLang="en-US" baseline="0" dirty="0" smtClean="0"/>
          </a:p>
          <a:p>
            <a:r>
              <a:rPr lang="en-US" dirty="0"/>
              <a:t>MOU  - Evidence documents that a collaborative process is in place</a:t>
            </a:r>
          </a:p>
          <a:p>
            <a:pPr lvl="1"/>
            <a:r>
              <a:rPr lang="en-US" dirty="0"/>
              <a:t>A shared responsibility model that includes such things as co-construction of instruments and evaluations, curriculum revisions, and key assignments</a:t>
            </a:r>
          </a:p>
          <a:p>
            <a:pPr lvl="1"/>
            <a:r>
              <a:rPr lang="en-US" dirty="0"/>
              <a:t>A system is in place to ensure P-12 educators are involved in on-going decision-making (e.g., exit and entry requirements, etc.</a:t>
            </a:r>
          </a:p>
          <a:p>
            <a:pPr lvl="1"/>
            <a:endParaRPr lang="en-US" dirty="0"/>
          </a:p>
          <a:p>
            <a:pPr marL="448650" lvl="1" defTabSz="897301">
              <a:defRPr/>
            </a:pPr>
            <a:r>
              <a:rPr lang="en-US" dirty="0"/>
              <a:t>Evidence documents that clinical experiences are sequential, progressive, and linked to coursework</a:t>
            </a:r>
          </a:p>
          <a:p>
            <a:pPr marL="448650" lvl="1" defTabSz="897301">
              <a:defRPr/>
            </a:pPr>
            <a:endParaRPr lang="en-US" dirty="0"/>
          </a:p>
          <a:p>
            <a:r>
              <a:rPr lang="en-US" dirty="0"/>
              <a:t>Evidence documents that educators and/or administrators co-construct criteria for selection of clinical educators</a:t>
            </a:r>
          </a:p>
          <a:p>
            <a:pPr lvl="1"/>
            <a:r>
              <a:rPr lang="en-US" dirty="0"/>
              <a:t>Are involved in the selection and evaluation of clinical educators</a:t>
            </a:r>
          </a:p>
          <a:p>
            <a:pPr lvl="1"/>
            <a:r>
              <a:rPr lang="en-US" dirty="0"/>
              <a:t>Candidates and clinical educators evaluate each other</a:t>
            </a:r>
          </a:p>
          <a:p>
            <a:pPr lvl="1"/>
            <a:r>
              <a:rPr lang="en-US" dirty="0"/>
              <a:t>Results of evaluations are shared with clinical educators</a:t>
            </a:r>
          </a:p>
          <a:p>
            <a:pPr marL="448650" lvl="1" defTabSz="897301">
              <a:defRPr/>
            </a:pPr>
            <a:endParaRPr lang="en-US" dirty="0"/>
          </a:p>
          <a:p>
            <a:pPr lvl="1"/>
            <a:endParaRPr lang="en-US" dirty="0"/>
          </a:p>
          <a:p>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bg1"/>
                </a:solidFill>
                <a:latin typeface="Arial" charset="0"/>
              </a:defRPr>
            </a:lvl1pPr>
            <a:lvl2pPr marL="742950" indent="-285750" defTabSz="931863" eaLnBrk="0" hangingPunct="0">
              <a:defRPr>
                <a:solidFill>
                  <a:schemeClr val="bg1"/>
                </a:solidFill>
                <a:latin typeface="Arial" charset="0"/>
              </a:defRPr>
            </a:lvl2pPr>
            <a:lvl3pPr marL="1143000" indent="-228600" defTabSz="931863" eaLnBrk="0" hangingPunct="0">
              <a:defRPr>
                <a:solidFill>
                  <a:schemeClr val="bg1"/>
                </a:solidFill>
                <a:latin typeface="Arial" charset="0"/>
              </a:defRPr>
            </a:lvl3pPr>
            <a:lvl4pPr marL="1600200" indent="-228600" defTabSz="931863" eaLnBrk="0" hangingPunct="0">
              <a:defRPr>
                <a:solidFill>
                  <a:schemeClr val="bg1"/>
                </a:solidFill>
                <a:latin typeface="Arial" charset="0"/>
              </a:defRPr>
            </a:lvl4pPr>
            <a:lvl5pPr marL="2057400" indent="-228600" defTabSz="931863" eaLnBrk="0" hangingPunct="0">
              <a:defRPr>
                <a:solidFill>
                  <a:schemeClr val="bg1"/>
                </a:solidFill>
                <a:latin typeface="Arial" charset="0"/>
              </a:defRPr>
            </a:lvl5pPr>
            <a:lvl6pPr marL="2514600" indent="-228600" defTabSz="931863" eaLnBrk="0" fontAlgn="base" hangingPunct="0">
              <a:spcBef>
                <a:spcPct val="0"/>
              </a:spcBef>
              <a:spcAft>
                <a:spcPct val="0"/>
              </a:spcAft>
              <a:defRPr>
                <a:solidFill>
                  <a:schemeClr val="bg1"/>
                </a:solidFill>
                <a:latin typeface="Arial" charset="0"/>
              </a:defRPr>
            </a:lvl6pPr>
            <a:lvl7pPr marL="2971800" indent="-228600" defTabSz="931863" eaLnBrk="0" fontAlgn="base" hangingPunct="0">
              <a:spcBef>
                <a:spcPct val="0"/>
              </a:spcBef>
              <a:spcAft>
                <a:spcPct val="0"/>
              </a:spcAft>
              <a:defRPr>
                <a:solidFill>
                  <a:schemeClr val="bg1"/>
                </a:solidFill>
                <a:latin typeface="Arial" charset="0"/>
              </a:defRPr>
            </a:lvl7pPr>
            <a:lvl8pPr marL="3429000" indent="-228600" defTabSz="931863" eaLnBrk="0" fontAlgn="base" hangingPunct="0">
              <a:spcBef>
                <a:spcPct val="0"/>
              </a:spcBef>
              <a:spcAft>
                <a:spcPct val="0"/>
              </a:spcAft>
              <a:defRPr>
                <a:solidFill>
                  <a:schemeClr val="bg1"/>
                </a:solidFill>
                <a:latin typeface="Arial" charset="0"/>
              </a:defRPr>
            </a:lvl8pPr>
            <a:lvl9pPr marL="3886200" indent="-228600" defTabSz="931863"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16</a:t>
            </a:fld>
            <a:endParaRPr lang="en-US" altLang="en-US"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noTextEdit="1"/>
          </p:cNvSpPr>
          <p:nvPr>
            <p:ph type="sldImg"/>
          </p:nvPr>
        </p:nvSpPr>
        <p:spPr bwMode="auto">
          <a:noFill/>
          <a:ln>
            <a:solidFill>
              <a:srgbClr val="000000"/>
            </a:solidFill>
            <a:miter lim="800000"/>
            <a:headEnd/>
            <a:tailEnd/>
          </a:ln>
        </p:spPr>
      </p:sp>
      <p:sp>
        <p:nvSpPr>
          <p:cNvPr id="808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89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837B942-751A-4E2B-A65F-4C50FB5AB1EF}" type="slidenum">
              <a:rPr lang="en-US" sz="1200">
                <a:latin typeface="Calibri" pitchFamily="34" charset="0"/>
              </a:rPr>
              <a:pPr algn="r"/>
              <a:t>17</a:t>
            </a:fld>
            <a:endParaRPr lang="en-US" sz="120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eaLnBrk="0" hangingPunct="0">
              <a:defRPr>
                <a:solidFill>
                  <a:schemeClr val="bg1"/>
                </a:solidFill>
                <a:latin typeface="Arial" charset="0"/>
              </a:defRPr>
            </a:lvl1pPr>
            <a:lvl2pPr marL="742909" indent="-285734" defTabSz="931811" eaLnBrk="0" hangingPunct="0">
              <a:defRPr>
                <a:solidFill>
                  <a:schemeClr val="bg1"/>
                </a:solidFill>
                <a:latin typeface="Arial" charset="0"/>
              </a:defRPr>
            </a:lvl2pPr>
            <a:lvl3pPr marL="1142937" indent="-228587" defTabSz="931811" eaLnBrk="0" hangingPunct="0">
              <a:defRPr>
                <a:solidFill>
                  <a:schemeClr val="bg1"/>
                </a:solidFill>
                <a:latin typeface="Arial" charset="0"/>
              </a:defRPr>
            </a:lvl3pPr>
            <a:lvl4pPr marL="1600112" indent="-228587" defTabSz="931811" eaLnBrk="0" hangingPunct="0">
              <a:defRPr>
                <a:solidFill>
                  <a:schemeClr val="bg1"/>
                </a:solidFill>
                <a:latin typeface="Arial" charset="0"/>
              </a:defRPr>
            </a:lvl4pPr>
            <a:lvl5pPr marL="2057287" indent="-228587" defTabSz="931811" eaLnBrk="0" hangingPunct="0">
              <a:defRPr>
                <a:solidFill>
                  <a:schemeClr val="bg1"/>
                </a:solidFill>
                <a:latin typeface="Arial" charset="0"/>
              </a:defRPr>
            </a:lvl5pPr>
            <a:lvl6pPr marL="2514461" indent="-228587" defTabSz="931811" eaLnBrk="0" fontAlgn="base" hangingPunct="0">
              <a:spcBef>
                <a:spcPct val="0"/>
              </a:spcBef>
              <a:spcAft>
                <a:spcPct val="0"/>
              </a:spcAft>
              <a:defRPr>
                <a:solidFill>
                  <a:schemeClr val="bg1"/>
                </a:solidFill>
                <a:latin typeface="Arial" charset="0"/>
              </a:defRPr>
            </a:lvl6pPr>
            <a:lvl7pPr marL="2971635" indent="-228587" defTabSz="931811" eaLnBrk="0" fontAlgn="base" hangingPunct="0">
              <a:spcBef>
                <a:spcPct val="0"/>
              </a:spcBef>
              <a:spcAft>
                <a:spcPct val="0"/>
              </a:spcAft>
              <a:defRPr>
                <a:solidFill>
                  <a:schemeClr val="bg1"/>
                </a:solidFill>
                <a:latin typeface="Arial" charset="0"/>
              </a:defRPr>
            </a:lvl7pPr>
            <a:lvl8pPr marL="3428810" indent="-228587" defTabSz="931811" eaLnBrk="0" fontAlgn="base" hangingPunct="0">
              <a:spcBef>
                <a:spcPct val="0"/>
              </a:spcBef>
              <a:spcAft>
                <a:spcPct val="0"/>
              </a:spcAft>
              <a:defRPr>
                <a:solidFill>
                  <a:schemeClr val="bg1"/>
                </a:solidFill>
                <a:latin typeface="Arial" charset="0"/>
              </a:defRPr>
            </a:lvl8pPr>
            <a:lvl9pPr marL="3885985" indent="-228587" defTabSz="931811"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18</a:t>
            </a:fld>
            <a:endParaRPr lang="en-US" altLang="en-US" dirty="0"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aseline="0" dirty="0" smtClean="0"/>
              <a:t> who represent diversity based on ethnicity, race, socioeconomic status, gender, language, religion, sexual identification, and/or </a:t>
            </a:r>
            <a:r>
              <a:rPr lang="en-US" altLang="en-US" baseline="0" dirty="0" err="1" smtClean="0"/>
              <a:t>geographc</a:t>
            </a:r>
            <a:r>
              <a:rPr lang="en-US" altLang="en-US" baseline="0" dirty="0" smtClean="0"/>
              <a:t> origin. </a:t>
            </a:r>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bg1"/>
                </a:solidFill>
                <a:latin typeface="Arial" charset="0"/>
              </a:defRPr>
            </a:lvl1pPr>
            <a:lvl2pPr marL="742950" indent="-285750" defTabSz="931863" eaLnBrk="0" hangingPunct="0">
              <a:defRPr>
                <a:solidFill>
                  <a:schemeClr val="bg1"/>
                </a:solidFill>
                <a:latin typeface="Arial" charset="0"/>
              </a:defRPr>
            </a:lvl2pPr>
            <a:lvl3pPr marL="1143000" indent="-228600" defTabSz="931863" eaLnBrk="0" hangingPunct="0">
              <a:defRPr>
                <a:solidFill>
                  <a:schemeClr val="bg1"/>
                </a:solidFill>
                <a:latin typeface="Arial" charset="0"/>
              </a:defRPr>
            </a:lvl3pPr>
            <a:lvl4pPr marL="1600200" indent="-228600" defTabSz="931863" eaLnBrk="0" hangingPunct="0">
              <a:defRPr>
                <a:solidFill>
                  <a:schemeClr val="bg1"/>
                </a:solidFill>
                <a:latin typeface="Arial" charset="0"/>
              </a:defRPr>
            </a:lvl4pPr>
            <a:lvl5pPr marL="2057400" indent="-228600" defTabSz="931863" eaLnBrk="0" hangingPunct="0">
              <a:defRPr>
                <a:solidFill>
                  <a:schemeClr val="bg1"/>
                </a:solidFill>
                <a:latin typeface="Arial" charset="0"/>
              </a:defRPr>
            </a:lvl5pPr>
            <a:lvl6pPr marL="2514600" indent="-228600" defTabSz="931863" eaLnBrk="0" fontAlgn="base" hangingPunct="0">
              <a:spcBef>
                <a:spcPct val="0"/>
              </a:spcBef>
              <a:spcAft>
                <a:spcPct val="0"/>
              </a:spcAft>
              <a:defRPr>
                <a:solidFill>
                  <a:schemeClr val="bg1"/>
                </a:solidFill>
                <a:latin typeface="Arial" charset="0"/>
              </a:defRPr>
            </a:lvl6pPr>
            <a:lvl7pPr marL="2971800" indent="-228600" defTabSz="931863" eaLnBrk="0" fontAlgn="base" hangingPunct="0">
              <a:spcBef>
                <a:spcPct val="0"/>
              </a:spcBef>
              <a:spcAft>
                <a:spcPct val="0"/>
              </a:spcAft>
              <a:defRPr>
                <a:solidFill>
                  <a:schemeClr val="bg1"/>
                </a:solidFill>
                <a:latin typeface="Arial" charset="0"/>
              </a:defRPr>
            </a:lvl7pPr>
            <a:lvl8pPr marL="3429000" indent="-228600" defTabSz="931863" eaLnBrk="0" fontAlgn="base" hangingPunct="0">
              <a:spcBef>
                <a:spcPct val="0"/>
              </a:spcBef>
              <a:spcAft>
                <a:spcPct val="0"/>
              </a:spcAft>
              <a:defRPr>
                <a:solidFill>
                  <a:schemeClr val="bg1"/>
                </a:solidFill>
                <a:latin typeface="Arial" charset="0"/>
              </a:defRPr>
            </a:lvl8pPr>
            <a:lvl9pPr marL="3886200" indent="-228600" defTabSz="931863"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19</a:t>
            </a:fld>
            <a:endParaRPr lang="en-US" altLang="en-US"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eaLnBrk="0" hangingPunct="0">
              <a:defRPr>
                <a:solidFill>
                  <a:schemeClr val="bg1"/>
                </a:solidFill>
                <a:latin typeface="Arial" charset="0"/>
              </a:defRPr>
            </a:lvl1pPr>
            <a:lvl2pPr marL="742909" indent="-285734" defTabSz="931811" eaLnBrk="0" hangingPunct="0">
              <a:defRPr>
                <a:solidFill>
                  <a:schemeClr val="bg1"/>
                </a:solidFill>
                <a:latin typeface="Arial" charset="0"/>
              </a:defRPr>
            </a:lvl2pPr>
            <a:lvl3pPr marL="1142937" indent="-228587" defTabSz="931811" eaLnBrk="0" hangingPunct="0">
              <a:defRPr>
                <a:solidFill>
                  <a:schemeClr val="bg1"/>
                </a:solidFill>
                <a:latin typeface="Arial" charset="0"/>
              </a:defRPr>
            </a:lvl3pPr>
            <a:lvl4pPr marL="1600112" indent="-228587" defTabSz="931811" eaLnBrk="0" hangingPunct="0">
              <a:defRPr>
                <a:solidFill>
                  <a:schemeClr val="bg1"/>
                </a:solidFill>
                <a:latin typeface="Arial" charset="0"/>
              </a:defRPr>
            </a:lvl4pPr>
            <a:lvl5pPr marL="2057287" indent="-228587" defTabSz="931811" eaLnBrk="0" hangingPunct="0">
              <a:defRPr>
                <a:solidFill>
                  <a:schemeClr val="bg1"/>
                </a:solidFill>
                <a:latin typeface="Arial" charset="0"/>
              </a:defRPr>
            </a:lvl5pPr>
            <a:lvl6pPr marL="2514461" indent="-228587" defTabSz="931811" eaLnBrk="0" fontAlgn="base" hangingPunct="0">
              <a:spcBef>
                <a:spcPct val="0"/>
              </a:spcBef>
              <a:spcAft>
                <a:spcPct val="0"/>
              </a:spcAft>
              <a:defRPr>
                <a:solidFill>
                  <a:schemeClr val="bg1"/>
                </a:solidFill>
                <a:latin typeface="Arial" charset="0"/>
              </a:defRPr>
            </a:lvl6pPr>
            <a:lvl7pPr marL="2971635" indent="-228587" defTabSz="931811" eaLnBrk="0" fontAlgn="base" hangingPunct="0">
              <a:spcBef>
                <a:spcPct val="0"/>
              </a:spcBef>
              <a:spcAft>
                <a:spcPct val="0"/>
              </a:spcAft>
              <a:defRPr>
                <a:solidFill>
                  <a:schemeClr val="bg1"/>
                </a:solidFill>
                <a:latin typeface="Arial" charset="0"/>
              </a:defRPr>
            </a:lvl7pPr>
            <a:lvl8pPr marL="3428810" indent="-228587" defTabSz="931811" eaLnBrk="0" fontAlgn="base" hangingPunct="0">
              <a:spcBef>
                <a:spcPct val="0"/>
              </a:spcBef>
              <a:spcAft>
                <a:spcPct val="0"/>
              </a:spcAft>
              <a:defRPr>
                <a:solidFill>
                  <a:schemeClr val="bg1"/>
                </a:solidFill>
                <a:latin typeface="Arial" charset="0"/>
              </a:defRPr>
            </a:lvl8pPr>
            <a:lvl9pPr marL="3885985" indent="-228587" defTabSz="931811"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2</a:t>
            </a:fld>
            <a:endParaRPr lang="en-US" altLang="en-US" dirty="0"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aseline="0" dirty="0" smtClean="0"/>
              <a:t> who represent diversity based on ethnicity, race, socioeconomic status, gender, language, religion, sexual identification, and/or </a:t>
            </a:r>
            <a:r>
              <a:rPr lang="en-US" altLang="en-US" baseline="0" dirty="0" err="1" smtClean="0"/>
              <a:t>geographc</a:t>
            </a:r>
            <a:r>
              <a:rPr lang="en-US" altLang="en-US" baseline="0" dirty="0" smtClean="0"/>
              <a:t> origin. </a:t>
            </a:r>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bg1"/>
                </a:solidFill>
                <a:latin typeface="Arial" charset="0"/>
              </a:defRPr>
            </a:lvl1pPr>
            <a:lvl2pPr marL="742950" indent="-285750" defTabSz="931863" eaLnBrk="0" hangingPunct="0">
              <a:defRPr>
                <a:solidFill>
                  <a:schemeClr val="bg1"/>
                </a:solidFill>
                <a:latin typeface="Arial" charset="0"/>
              </a:defRPr>
            </a:lvl2pPr>
            <a:lvl3pPr marL="1143000" indent="-228600" defTabSz="931863" eaLnBrk="0" hangingPunct="0">
              <a:defRPr>
                <a:solidFill>
                  <a:schemeClr val="bg1"/>
                </a:solidFill>
                <a:latin typeface="Arial" charset="0"/>
              </a:defRPr>
            </a:lvl3pPr>
            <a:lvl4pPr marL="1600200" indent="-228600" defTabSz="931863" eaLnBrk="0" hangingPunct="0">
              <a:defRPr>
                <a:solidFill>
                  <a:schemeClr val="bg1"/>
                </a:solidFill>
                <a:latin typeface="Arial" charset="0"/>
              </a:defRPr>
            </a:lvl4pPr>
            <a:lvl5pPr marL="2057400" indent="-228600" defTabSz="931863" eaLnBrk="0" hangingPunct="0">
              <a:defRPr>
                <a:solidFill>
                  <a:schemeClr val="bg1"/>
                </a:solidFill>
                <a:latin typeface="Arial" charset="0"/>
              </a:defRPr>
            </a:lvl5pPr>
            <a:lvl6pPr marL="2514600" indent="-228600" defTabSz="931863" eaLnBrk="0" fontAlgn="base" hangingPunct="0">
              <a:spcBef>
                <a:spcPct val="0"/>
              </a:spcBef>
              <a:spcAft>
                <a:spcPct val="0"/>
              </a:spcAft>
              <a:defRPr>
                <a:solidFill>
                  <a:schemeClr val="bg1"/>
                </a:solidFill>
                <a:latin typeface="Arial" charset="0"/>
              </a:defRPr>
            </a:lvl6pPr>
            <a:lvl7pPr marL="2971800" indent="-228600" defTabSz="931863" eaLnBrk="0" fontAlgn="base" hangingPunct="0">
              <a:spcBef>
                <a:spcPct val="0"/>
              </a:spcBef>
              <a:spcAft>
                <a:spcPct val="0"/>
              </a:spcAft>
              <a:defRPr>
                <a:solidFill>
                  <a:schemeClr val="bg1"/>
                </a:solidFill>
                <a:latin typeface="Arial" charset="0"/>
              </a:defRPr>
            </a:lvl7pPr>
            <a:lvl8pPr marL="3429000" indent="-228600" defTabSz="931863" eaLnBrk="0" fontAlgn="base" hangingPunct="0">
              <a:spcBef>
                <a:spcPct val="0"/>
              </a:spcBef>
              <a:spcAft>
                <a:spcPct val="0"/>
              </a:spcAft>
              <a:defRPr>
                <a:solidFill>
                  <a:schemeClr val="bg1"/>
                </a:solidFill>
                <a:latin typeface="Arial" charset="0"/>
              </a:defRPr>
            </a:lvl8pPr>
            <a:lvl9pPr marL="3886200" indent="-228600" defTabSz="931863"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20</a:t>
            </a:fld>
            <a:endParaRPr lang="en-US" altLang="en-US"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bg1"/>
                </a:solidFill>
                <a:latin typeface="Arial" charset="0"/>
              </a:defRPr>
            </a:lvl1pPr>
            <a:lvl2pPr marL="742950" indent="-285750" defTabSz="931863" eaLnBrk="0" hangingPunct="0">
              <a:defRPr>
                <a:solidFill>
                  <a:schemeClr val="bg1"/>
                </a:solidFill>
                <a:latin typeface="Arial" charset="0"/>
              </a:defRPr>
            </a:lvl2pPr>
            <a:lvl3pPr marL="1143000" indent="-228600" defTabSz="931863" eaLnBrk="0" hangingPunct="0">
              <a:defRPr>
                <a:solidFill>
                  <a:schemeClr val="bg1"/>
                </a:solidFill>
                <a:latin typeface="Arial" charset="0"/>
              </a:defRPr>
            </a:lvl3pPr>
            <a:lvl4pPr marL="1600200" indent="-228600" defTabSz="931863" eaLnBrk="0" hangingPunct="0">
              <a:defRPr>
                <a:solidFill>
                  <a:schemeClr val="bg1"/>
                </a:solidFill>
                <a:latin typeface="Arial" charset="0"/>
              </a:defRPr>
            </a:lvl4pPr>
            <a:lvl5pPr marL="2057400" indent="-228600" defTabSz="931863" eaLnBrk="0" hangingPunct="0">
              <a:defRPr>
                <a:solidFill>
                  <a:schemeClr val="bg1"/>
                </a:solidFill>
                <a:latin typeface="Arial" charset="0"/>
              </a:defRPr>
            </a:lvl5pPr>
            <a:lvl6pPr marL="2514600" indent="-228600" defTabSz="931863" eaLnBrk="0" fontAlgn="base" hangingPunct="0">
              <a:spcBef>
                <a:spcPct val="0"/>
              </a:spcBef>
              <a:spcAft>
                <a:spcPct val="0"/>
              </a:spcAft>
              <a:defRPr>
                <a:solidFill>
                  <a:schemeClr val="bg1"/>
                </a:solidFill>
                <a:latin typeface="Arial" charset="0"/>
              </a:defRPr>
            </a:lvl6pPr>
            <a:lvl7pPr marL="2971800" indent="-228600" defTabSz="931863" eaLnBrk="0" fontAlgn="base" hangingPunct="0">
              <a:spcBef>
                <a:spcPct val="0"/>
              </a:spcBef>
              <a:spcAft>
                <a:spcPct val="0"/>
              </a:spcAft>
              <a:defRPr>
                <a:solidFill>
                  <a:schemeClr val="bg1"/>
                </a:solidFill>
                <a:latin typeface="Arial" charset="0"/>
              </a:defRPr>
            </a:lvl7pPr>
            <a:lvl8pPr marL="3429000" indent="-228600" defTabSz="931863" eaLnBrk="0" fontAlgn="base" hangingPunct="0">
              <a:spcBef>
                <a:spcPct val="0"/>
              </a:spcBef>
              <a:spcAft>
                <a:spcPct val="0"/>
              </a:spcAft>
              <a:defRPr>
                <a:solidFill>
                  <a:schemeClr val="bg1"/>
                </a:solidFill>
                <a:latin typeface="Arial" charset="0"/>
              </a:defRPr>
            </a:lvl8pPr>
            <a:lvl9pPr marL="3886200" indent="-228600" defTabSz="931863"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21</a:t>
            </a:fld>
            <a:endParaRPr lang="en-US" altLang="en-US"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bg1"/>
                </a:solidFill>
                <a:latin typeface="Arial" charset="0"/>
              </a:defRPr>
            </a:lvl1pPr>
            <a:lvl2pPr marL="742950" indent="-285750" defTabSz="931863" eaLnBrk="0" hangingPunct="0">
              <a:defRPr>
                <a:solidFill>
                  <a:schemeClr val="bg1"/>
                </a:solidFill>
                <a:latin typeface="Arial" charset="0"/>
              </a:defRPr>
            </a:lvl2pPr>
            <a:lvl3pPr marL="1143000" indent="-228600" defTabSz="931863" eaLnBrk="0" hangingPunct="0">
              <a:defRPr>
                <a:solidFill>
                  <a:schemeClr val="bg1"/>
                </a:solidFill>
                <a:latin typeface="Arial" charset="0"/>
              </a:defRPr>
            </a:lvl3pPr>
            <a:lvl4pPr marL="1600200" indent="-228600" defTabSz="931863" eaLnBrk="0" hangingPunct="0">
              <a:defRPr>
                <a:solidFill>
                  <a:schemeClr val="bg1"/>
                </a:solidFill>
                <a:latin typeface="Arial" charset="0"/>
              </a:defRPr>
            </a:lvl4pPr>
            <a:lvl5pPr marL="2057400" indent="-228600" defTabSz="931863" eaLnBrk="0" hangingPunct="0">
              <a:defRPr>
                <a:solidFill>
                  <a:schemeClr val="bg1"/>
                </a:solidFill>
                <a:latin typeface="Arial" charset="0"/>
              </a:defRPr>
            </a:lvl5pPr>
            <a:lvl6pPr marL="2514600" indent="-228600" defTabSz="931863" eaLnBrk="0" fontAlgn="base" hangingPunct="0">
              <a:spcBef>
                <a:spcPct val="0"/>
              </a:spcBef>
              <a:spcAft>
                <a:spcPct val="0"/>
              </a:spcAft>
              <a:defRPr>
                <a:solidFill>
                  <a:schemeClr val="bg1"/>
                </a:solidFill>
                <a:latin typeface="Arial" charset="0"/>
              </a:defRPr>
            </a:lvl6pPr>
            <a:lvl7pPr marL="2971800" indent="-228600" defTabSz="931863" eaLnBrk="0" fontAlgn="base" hangingPunct="0">
              <a:spcBef>
                <a:spcPct val="0"/>
              </a:spcBef>
              <a:spcAft>
                <a:spcPct val="0"/>
              </a:spcAft>
              <a:defRPr>
                <a:solidFill>
                  <a:schemeClr val="bg1"/>
                </a:solidFill>
                <a:latin typeface="Arial" charset="0"/>
              </a:defRPr>
            </a:lvl7pPr>
            <a:lvl8pPr marL="3429000" indent="-228600" defTabSz="931863" eaLnBrk="0" fontAlgn="base" hangingPunct="0">
              <a:spcBef>
                <a:spcPct val="0"/>
              </a:spcBef>
              <a:spcAft>
                <a:spcPct val="0"/>
              </a:spcAft>
              <a:defRPr>
                <a:solidFill>
                  <a:schemeClr val="bg1"/>
                </a:solidFill>
                <a:latin typeface="Arial" charset="0"/>
              </a:defRPr>
            </a:lvl8pPr>
            <a:lvl9pPr marL="3886200" indent="-228600" defTabSz="931863"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3</a:t>
            </a:fld>
            <a:endParaRPr lang="en-US" altLang="en-US"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bg1"/>
                </a:solidFill>
                <a:latin typeface="Arial" charset="0"/>
              </a:defRPr>
            </a:lvl1pPr>
            <a:lvl2pPr marL="742950" indent="-285750" defTabSz="931863" eaLnBrk="0" hangingPunct="0">
              <a:defRPr>
                <a:solidFill>
                  <a:schemeClr val="bg1"/>
                </a:solidFill>
                <a:latin typeface="Arial" charset="0"/>
              </a:defRPr>
            </a:lvl2pPr>
            <a:lvl3pPr marL="1143000" indent="-228600" defTabSz="931863" eaLnBrk="0" hangingPunct="0">
              <a:defRPr>
                <a:solidFill>
                  <a:schemeClr val="bg1"/>
                </a:solidFill>
                <a:latin typeface="Arial" charset="0"/>
              </a:defRPr>
            </a:lvl3pPr>
            <a:lvl4pPr marL="1600200" indent="-228600" defTabSz="931863" eaLnBrk="0" hangingPunct="0">
              <a:defRPr>
                <a:solidFill>
                  <a:schemeClr val="bg1"/>
                </a:solidFill>
                <a:latin typeface="Arial" charset="0"/>
              </a:defRPr>
            </a:lvl4pPr>
            <a:lvl5pPr marL="2057400" indent="-228600" defTabSz="931863" eaLnBrk="0" hangingPunct="0">
              <a:defRPr>
                <a:solidFill>
                  <a:schemeClr val="bg1"/>
                </a:solidFill>
                <a:latin typeface="Arial" charset="0"/>
              </a:defRPr>
            </a:lvl5pPr>
            <a:lvl6pPr marL="2514600" indent="-228600" defTabSz="931863" eaLnBrk="0" fontAlgn="base" hangingPunct="0">
              <a:spcBef>
                <a:spcPct val="0"/>
              </a:spcBef>
              <a:spcAft>
                <a:spcPct val="0"/>
              </a:spcAft>
              <a:defRPr>
                <a:solidFill>
                  <a:schemeClr val="bg1"/>
                </a:solidFill>
                <a:latin typeface="Arial" charset="0"/>
              </a:defRPr>
            </a:lvl6pPr>
            <a:lvl7pPr marL="2971800" indent="-228600" defTabSz="931863" eaLnBrk="0" fontAlgn="base" hangingPunct="0">
              <a:spcBef>
                <a:spcPct val="0"/>
              </a:spcBef>
              <a:spcAft>
                <a:spcPct val="0"/>
              </a:spcAft>
              <a:defRPr>
                <a:solidFill>
                  <a:schemeClr val="bg1"/>
                </a:solidFill>
                <a:latin typeface="Arial" charset="0"/>
              </a:defRPr>
            </a:lvl7pPr>
            <a:lvl8pPr marL="3429000" indent="-228600" defTabSz="931863" eaLnBrk="0" fontAlgn="base" hangingPunct="0">
              <a:spcBef>
                <a:spcPct val="0"/>
              </a:spcBef>
              <a:spcAft>
                <a:spcPct val="0"/>
              </a:spcAft>
              <a:defRPr>
                <a:solidFill>
                  <a:schemeClr val="bg1"/>
                </a:solidFill>
                <a:latin typeface="Arial" charset="0"/>
              </a:defRPr>
            </a:lvl8pPr>
            <a:lvl9pPr marL="3886200" indent="-228600" defTabSz="931863"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4</a:t>
            </a:fld>
            <a:endParaRPr lang="en-US" altLang="en-US"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eaLnBrk="0" hangingPunct="0">
              <a:defRPr>
                <a:solidFill>
                  <a:schemeClr val="bg1"/>
                </a:solidFill>
                <a:latin typeface="Arial" charset="0"/>
              </a:defRPr>
            </a:lvl1pPr>
            <a:lvl2pPr marL="742909" indent="-285734" defTabSz="931811" eaLnBrk="0" hangingPunct="0">
              <a:defRPr>
                <a:solidFill>
                  <a:schemeClr val="bg1"/>
                </a:solidFill>
                <a:latin typeface="Arial" charset="0"/>
              </a:defRPr>
            </a:lvl2pPr>
            <a:lvl3pPr marL="1142937" indent="-228587" defTabSz="931811" eaLnBrk="0" hangingPunct="0">
              <a:defRPr>
                <a:solidFill>
                  <a:schemeClr val="bg1"/>
                </a:solidFill>
                <a:latin typeface="Arial" charset="0"/>
              </a:defRPr>
            </a:lvl3pPr>
            <a:lvl4pPr marL="1600112" indent="-228587" defTabSz="931811" eaLnBrk="0" hangingPunct="0">
              <a:defRPr>
                <a:solidFill>
                  <a:schemeClr val="bg1"/>
                </a:solidFill>
                <a:latin typeface="Arial" charset="0"/>
              </a:defRPr>
            </a:lvl4pPr>
            <a:lvl5pPr marL="2057287" indent="-228587" defTabSz="931811" eaLnBrk="0" hangingPunct="0">
              <a:defRPr>
                <a:solidFill>
                  <a:schemeClr val="bg1"/>
                </a:solidFill>
                <a:latin typeface="Arial" charset="0"/>
              </a:defRPr>
            </a:lvl5pPr>
            <a:lvl6pPr marL="2514461" indent="-228587" defTabSz="931811" eaLnBrk="0" fontAlgn="base" hangingPunct="0">
              <a:spcBef>
                <a:spcPct val="0"/>
              </a:spcBef>
              <a:spcAft>
                <a:spcPct val="0"/>
              </a:spcAft>
              <a:defRPr>
                <a:solidFill>
                  <a:schemeClr val="bg1"/>
                </a:solidFill>
                <a:latin typeface="Arial" charset="0"/>
              </a:defRPr>
            </a:lvl6pPr>
            <a:lvl7pPr marL="2971635" indent="-228587" defTabSz="931811" eaLnBrk="0" fontAlgn="base" hangingPunct="0">
              <a:spcBef>
                <a:spcPct val="0"/>
              </a:spcBef>
              <a:spcAft>
                <a:spcPct val="0"/>
              </a:spcAft>
              <a:defRPr>
                <a:solidFill>
                  <a:schemeClr val="bg1"/>
                </a:solidFill>
                <a:latin typeface="Arial" charset="0"/>
              </a:defRPr>
            </a:lvl7pPr>
            <a:lvl8pPr marL="3428810" indent="-228587" defTabSz="931811" eaLnBrk="0" fontAlgn="base" hangingPunct="0">
              <a:spcBef>
                <a:spcPct val="0"/>
              </a:spcBef>
              <a:spcAft>
                <a:spcPct val="0"/>
              </a:spcAft>
              <a:defRPr>
                <a:solidFill>
                  <a:schemeClr val="bg1"/>
                </a:solidFill>
                <a:latin typeface="Arial" charset="0"/>
              </a:defRPr>
            </a:lvl8pPr>
            <a:lvl9pPr marL="3885985" indent="-228587" defTabSz="931811"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5</a:t>
            </a:fld>
            <a:endParaRPr lang="en-US" altLang="en-US" dirty="0"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97301">
              <a:defRPr/>
            </a:pPr>
            <a:endParaRPr lang="en-US" dirty="0"/>
          </a:p>
          <a:p>
            <a:pPr marL="168244" indent="-168244">
              <a:buFont typeface="Arial" panose="020B0604020202020204" pitchFamily="34" charset="0"/>
              <a:buChar char="•"/>
            </a:pPr>
            <a:endParaRPr lang="en-US" altLang="en-US" baseline="0" dirty="0" smtClean="0"/>
          </a:p>
          <a:p>
            <a:endParaRPr lang="en-US" altLang="en-US" baseline="0" dirty="0" smtClean="0"/>
          </a:p>
          <a:p>
            <a:r>
              <a:rPr lang="en-US" dirty="0"/>
              <a:t>MOU  - Evidence documents that a collaborative process is in place</a:t>
            </a:r>
          </a:p>
          <a:p>
            <a:pPr lvl="1"/>
            <a:r>
              <a:rPr lang="en-US" dirty="0"/>
              <a:t>A shared responsibility model that includes such things as co-construction of instruments and evaluations, curriculum revisions, and key assignments</a:t>
            </a:r>
          </a:p>
          <a:p>
            <a:pPr lvl="1"/>
            <a:r>
              <a:rPr lang="en-US" dirty="0"/>
              <a:t>A system is in place to ensure P-12 educators are involved in on-going decision-making (e.g., exit and entry requirements, etc.</a:t>
            </a:r>
          </a:p>
          <a:p>
            <a:pPr lvl="1"/>
            <a:endParaRPr lang="en-US" dirty="0"/>
          </a:p>
          <a:p>
            <a:pPr marL="448650" lvl="1" defTabSz="897301">
              <a:defRPr/>
            </a:pPr>
            <a:r>
              <a:rPr lang="en-US" dirty="0"/>
              <a:t>Evidence documents that clinical experiences are sequential, progressive, and linked to coursework</a:t>
            </a:r>
          </a:p>
          <a:p>
            <a:pPr marL="448650" lvl="1" defTabSz="897301">
              <a:defRPr/>
            </a:pPr>
            <a:endParaRPr lang="en-US" dirty="0"/>
          </a:p>
          <a:p>
            <a:r>
              <a:rPr lang="en-US" dirty="0"/>
              <a:t>Evidence documents that educators and/or administrators co-construct criteria for selection of clinical educators</a:t>
            </a:r>
          </a:p>
          <a:p>
            <a:pPr lvl="1"/>
            <a:r>
              <a:rPr lang="en-US" dirty="0"/>
              <a:t>Are involved in the selection and evaluation of clinical educators</a:t>
            </a:r>
          </a:p>
          <a:p>
            <a:pPr lvl="1"/>
            <a:r>
              <a:rPr lang="en-US" dirty="0"/>
              <a:t>Candidates and clinical educators evaluate each other</a:t>
            </a:r>
          </a:p>
          <a:p>
            <a:pPr lvl="1"/>
            <a:r>
              <a:rPr lang="en-US" dirty="0"/>
              <a:t>Results of evaluations are shared with clinical educators</a:t>
            </a:r>
          </a:p>
          <a:p>
            <a:pPr marL="448650" lvl="1" defTabSz="897301">
              <a:defRPr/>
            </a:pPr>
            <a:endParaRPr lang="en-US" dirty="0"/>
          </a:p>
          <a:p>
            <a:pPr lvl="1"/>
            <a:endParaRPr lang="en-US" dirty="0"/>
          </a:p>
          <a:p>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bg1"/>
                </a:solidFill>
                <a:latin typeface="Arial" charset="0"/>
              </a:defRPr>
            </a:lvl1pPr>
            <a:lvl2pPr marL="742950" indent="-285750" defTabSz="931863" eaLnBrk="0" hangingPunct="0">
              <a:defRPr>
                <a:solidFill>
                  <a:schemeClr val="bg1"/>
                </a:solidFill>
                <a:latin typeface="Arial" charset="0"/>
              </a:defRPr>
            </a:lvl2pPr>
            <a:lvl3pPr marL="1143000" indent="-228600" defTabSz="931863" eaLnBrk="0" hangingPunct="0">
              <a:defRPr>
                <a:solidFill>
                  <a:schemeClr val="bg1"/>
                </a:solidFill>
                <a:latin typeface="Arial" charset="0"/>
              </a:defRPr>
            </a:lvl3pPr>
            <a:lvl4pPr marL="1600200" indent="-228600" defTabSz="931863" eaLnBrk="0" hangingPunct="0">
              <a:defRPr>
                <a:solidFill>
                  <a:schemeClr val="bg1"/>
                </a:solidFill>
                <a:latin typeface="Arial" charset="0"/>
              </a:defRPr>
            </a:lvl4pPr>
            <a:lvl5pPr marL="2057400" indent="-228600" defTabSz="931863" eaLnBrk="0" hangingPunct="0">
              <a:defRPr>
                <a:solidFill>
                  <a:schemeClr val="bg1"/>
                </a:solidFill>
                <a:latin typeface="Arial" charset="0"/>
              </a:defRPr>
            </a:lvl5pPr>
            <a:lvl6pPr marL="2514600" indent="-228600" defTabSz="931863" eaLnBrk="0" fontAlgn="base" hangingPunct="0">
              <a:spcBef>
                <a:spcPct val="0"/>
              </a:spcBef>
              <a:spcAft>
                <a:spcPct val="0"/>
              </a:spcAft>
              <a:defRPr>
                <a:solidFill>
                  <a:schemeClr val="bg1"/>
                </a:solidFill>
                <a:latin typeface="Arial" charset="0"/>
              </a:defRPr>
            </a:lvl6pPr>
            <a:lvl7pPr marL="2971800" indent="-228600" defTabSz="931863" eaLnBrk="0" fontAlgn="base" hangingPunct="0">
              <a:spcBef>
                <a:spcPct val="0"/>
              </a:spcBef>
              <a:spcAft>
                <a:spcPct val="0"/>
              </a:spcAft>
              <a:defRPr>
                <a:solidFill>
                  <a:schemeClr val="bg1"/>
                </a:solidFill>
                <a:latin typeface="Arial" charset="0"/>
              </a:defRPr>
            </a:lvl7pPr>
            <a:lvl8pPr marL="3429000" indent="-228600" defTabSz="931863" eaLnBrk="0" fontAlgn="base" hangingPunct="0">
              <a:spcBef>
                <a:spcPct val="0"/>
              </a:spcBef>
              <a:spcAft>
                <a:spcPct val="0"/>
              </a:spcAft>
              <a:defRPr>
                <a:solidFill>
                  <a:schemeClr val="bg1"/>
                </a:solidFill>
                <a:latin typeface="Arial" charset="0"/>
              </a:defRPr>
            </a:lvl8pPr>
            <a:lvl9pPr marL="3886200" indent="-228600" defTabSz="931863"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6</a:t>
            </a:fld>
            <a:endParaRPr lang="en-US" altLang="en-US"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eaLnBrk="0" hangingPunct="0">
              <a:defRPr>
                <a:solidFill>
                  <a:schemeClr val="bg1"/>
                </a:solidFill>
                <a:latin typeface="Arial" charset="0"/>
              </a:defRPr>
            </a:lvl1pPr>
            <a:lvl2pPr marL="742909" indent="-285734" defTabSz="931811" eaLnBrk="0" hangingPunct="0">
              <a:defRPr>
                <a:solidFill>
                  <a:schemeClr val="bg1"/>
                </a:solidFill>
                <a:latin typeface="Arial" charset="0"/>
              </a:defRPr>
            </a:lvl2pPr>
            <a:lvl3pPr marL="1142937" indent="-228587" defTabSz="931811" eaLnBrk="0" hangingPunct="0">
              <a:defRPr>
                <a:solidFill>
                  <a:schemeClr val="bg1"/>
                </a:solidFill>
                <a:latin typeface="Arial" charset="0"/>
              </a:defRPr>
            </a:lvl3pPr>
            <a:lvl4pPr marL="1600112" indent="-228587" defTabSz="931811" eaLnBrk="0" hangingPunct="0">
              <a:defRPr>
                <a:solidFill>
                  <a:schemeClr val="bg1"/>
                </a:solidFill>
                <a:latin typeface="Arial" charset="0"/>
              </a:defRPr>
            </a:lvl4pPr>
            <a:lvl5pPr marL="2057287" indent="-228587" defTabSz="931811" eaLnBrk="0" hangingPunct="0">
              <a:defRPr>
                <a:solidFill>
                  <a:schemeClr val="bg1"/>
                </a:solidFill>
                <a:latin typeface="Arial" charset="0"/>
              </a:defRPr>
            </a:lvl5pPr>
            <a:lvl6pPr marL="2514461" indent="-228587" defTabSz="931811" eaLnBrk="0" fontAlgn="base" hangingPunct="0">
              <a:spcBef>
                <a:spcPct val="0"/>
              </a:spcBef>
              <a:spcAft>
                <a:spcPct val="0"/>
              </a:spcAft>
              <a:defRPr>
                <a:solidFill>
                  <a:schemeClr val="bg1"/>
                </a:solidFill>
                <a:latin typeface="Arial" charset="0"/>
              </a:defRPr>
            </a:lvl6pPr>
            <a:lvl7pPr marL="2971635" indent="-228587" defTabSz="931811" eaLnBrk="0" fontAlgn="base" hangingPunct="0">
              <a:spcBef>
                <a:spcPct val="0"/>
              </a:spcBef>
              <a:spcAft>
                <a:spcPct val="0"/>
              </a:spcAft>
              <a:defRPr>
                <a:solidFill>
                  <a:schemeClr val="bg1"/>
                </a:solidFill>
                <a:latin typeface="Arial" charset="0"/>
              </a:defRPr>
            </a:lvl7pPr>
            <a:lvl8pPr marL="3428810" indent="-228587" defTabSz="931811" eaLnBrk="0" fontAlgn="base" hangingPunct="0">
              <a:spcBef>
                <a:spcPct val="0"/>
              </a:spcBef>
              <a:spcAft>
                <a:spcPct val="0"/>
              </a:spcAft>
              <a:defRPr>
                <a:solidFill>
                  <a:schemeClr val="bg1"/>
                </a:solidFill>
                <a:latin typeface="Arial" charset="0"/>
              </a:defRPr>
            </a:lvl8pPr>
            <a:lvl9pPr marL="3885985" indent="-228587" defTabSz="931811"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7</a:t>
            </a:fld>
            <a:endParaRPr lang="en-US" altLang="en-US" dirty="0"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97301">
              <a:defRPr/>
            </a:pPr>
            <a:endParaRPr lang="en-US" dirty="0"/>
          </a:p>
          <a:p>
            <a:pPr marL="168244" indent="-168244">
              <a:buFont typeface="Arial" panose="020B0604020202020204" pitchFamily="34" charset="0"/>
              <a:buChar char="•"/>
            </a:pPr>
            <a:endParaRPr lang="en-US" altLang="en-US" baseline="0" dirty="0" smtClean="0"/>
          </a:p>
          <a:p>
            <a:endParaRPr lang="en-US" altLang="en-US" baseline="0" dirty="0" smtClean="0"/>
          </a:p>
          <a:p>
            <a:r>
              <a:rPr lang="en-US" dirty="0"/>
              <a:t>MOU  - Evidence documents that a collaborative process is in place</a:t>
            </a:r>
          </a:p>
          <a:p>
            <a:pPr lvl="1"/>
            <a:r>
              <a:rPr lang="en-US" dirty="0"/>
              <a:t>A shared responsibility model that includes such things as co-construction of instruments and evaluations, curriculum revisions, and key assignments</a:t>
            </a:r>
          </a:p>
          <a:p>
            <a:pPr lvl="1"/>
            <a:r>
              <a:rPr lang="en-US" dirty="0"/>
              <a:t>A system is in place to ensure P-12 educators are involved in on-going decision-making (e.g., exit and entry requirements, etc.</a:t>
            </a:r>
          </a:p>
          <a:p>
            <a:pPr lvl="1"/>
            <a:endParaRPr lang="en-US" dirty="0"/>
          </a:p>
          <a:p>
            <a:pPr marL="448650" lvl="1" defTabSz="897301">
              <a:defRPr/>
            </a:pPr>
            <a:r>
              <a:rPr lang="en-US" dirty="0"/>
              <a:t>Evidence documents that clinical experiences are sequential, progressive, and linked to coursework</a:t>
            </a:r>
          </a:p>
          <a:p>
            <a:pPr marL="448650" lvl="1" defTabSz="897301">
              <a:defRPr/>
            </a:pPr>
            <a:endParaRPr lang="en-US" dirty="0"/>
          </a:p>
          <a:p>
            <a:r>
              <a:rPr lang="en-US" dirty="0"/>
              <a:t>Evidence documents that educators and/or administrators co-construct criteria for selection of clinical educators</a:t>
            </a:r>
          </a:p>
          <a:p>
            <a:pPr lvl="1"/>
            <a:r>
              <a:rPr lang="en-US" dirty="0"/>
              <a:t>Are involved in the selection and evaluation of clinical educators</a:t>
            </a:r>
          </a:p>
          <a:p>
            <a:pPr lvl="1"/>
            <a:r>
              <a:rPr lang="en-US" dirty="0"/>
              <a:t>Candidates and clinical educators evaluate each other</a:t>
            </a:r>
          </a:p>
          <a:p>
            <a:pPr lvl="1"/>
            <a:r>
              <a:rPr lang="en-US" dirty="0"/>
              <a:t>Results of evaluations are shared with clinical educators</a:t>
            </a:r>
          </a:p>
          <a:p>
            <a:pPr marL="448650" lvl="1" defTabSz="897301">
              <a:defRPr/>
            </a:pPr>
            <a:endParaRPr lang="en-US" dirty="0"/>
          </a:p>
          <a:p>
            <a:pPr lvl="1"/>
            <a:endParaRPr lang="en-US" dirty="0"/>
          </a:p>
          <a:p>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bg1"/>
                </a:solidFill>
                <a:latin typeface="Arial" charset="0"/>
              </a:defRPr>
            </a:lvl1pPr>
            <a:lvl2pPr marL="742950" indent="-285750" defTabSz="931863" eaLnBrk="0" hangingPunct="0">
              <a:defRPr>
                <a:solidFill>
                  <a:schemeClr val="bg1"/>
                </a:solidFill>
                <a:latin typeface="Arial" charset="0"/>
              </a:defRPr>
            </a:lvl2pPr>
            <a:lvl3pPr marL="1143000" indent="-228600" defTabSz="931863" eaLnBrk="0" hangingPunct="0">
              <a:defRPr>
                <a:solidFill>
                  <a:schemeClr val="bg1"/>
                </a:solidFill>
                <a:latin typeface="Arial" charset="0"/>
              </a:defRPr>
            </a:lvl3pPr>
            <a:lvl4pPr marL="1600200" indent="-228600" defTabSz="931863" eaLnBrk="0" hangingPunct="0">
              <a:defRPr>
                <a:solidFill>
                  <a:schemeClr val="bg1"/>
                </a:solidFill>
                <a:latin typeface="Arial" charset="0"/>
              </a:defRPr>
            </a:lvl4pPr>
            <a:lvl5pPr marL="2057400" indent="-228600" defTabSz="931863" eaLnBrk="0" hangingPunct="0">
              <a:defRPr>
                <a:solidFill>
                  <a:schemeClr val="bg1"/>
                </a:solidFill>
                <a:latin typeface="Arial" charset="0"/>
              </a:defRPr>
            </a:lvl5pPr>
            <a:lvl6pPr marL="2514600" indent="-228600" defTabSz="931863" eaLnBrk="0" fontAlgn="base" hangingPunct="0">
              <a:spcBef>
                <a:spcPct val="0"/>
              </a:spcBef>
              <a:spcAft>
                <a:spcPct val="0"/>
              </a:spcAft>
              <a:defRPr>
                <a:solidFill>
                  <a:schemeClr val="bg1"/>
                </a:solidFill>
                <a:latin typeface="Arial" charset="0"/>
              </a:defRPr>
            </a:lvl6pPr>
            <a:lvl7pPr marL="2971800" indent="-228600" defTabSz="931863" eaLnBrk="0" fontAlgn="base" hangingPunct="0">
              <a:spcBef>
                <a:spcPct val="0"/>
              </a:spcBef>
              <a:spcAft>
                <a:spcPct val="0"/>
              </a:spcAft>
              <a:defRPr>
                <a:solidFill>
                  <a:schemeClr val="bg1"/>
                </a:solidFill>
                <a:latin typeface="Arial" charset="0"/>
              </a:defRPr>
            </a:lvl7pPr>
            <a:lvl8pPr marL="3429000" indent="-228600" defTabSz="931863" eaLnBrk="0" fontAlgn="base" hangingPunct="0">
              <a:spcBef>
                <a:spcPct val="0"/>
              </a:spcBef>
              <a:spcAft>
                <a:spcPct val="0"/>
              </a:spcAft>
              <a:defRPr>
                <a:solidFill>
                  <a:schemeClr val="bg1"/>
                </a:solidFill>
                <a:latin typeface="Arial" charset="0"/>
              </a:defRPr>
            </a:lvl8pPr>
            <a:lvl9pPr marL="3886200" indent="-228600" defTabSz="931863"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8</a:t>
            </a:fld>
            <a:endParaRPr lang="en-US" altLang="en-US"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eaLnBrk="0" hangingPunct="0">
              <a:defRPr>
                <a:solidFill>
                  <a:schemeClr val="bg1"/>
                </a:solidFill>
                <a:latin typeface="Arial" charset="0"/>
              </a:defRPr>
            </a:lvl1pPr>
            <a:lvl2pPr marL="742909" indent="-285734" defTabSz="931811" eaLnBrk="0" hangingPunct="0">
              <a:defRPr>
                <a:solidFill>
                  <a:schemeClr val="bg1"/>
                </a:solidFill>
                <a:latin typeface="Arial" charset="0"/>
              </a:defRPr>
            </a:lvl2pPr>
            <a:lvl3pPr marL="1142937" indent="-228587" defTabSz="931811" eaLnBrk="0" hangingPunct="0">
              <a:defRPr>
                <a:solidFill>
                  <a:schemeClr val="bg1"/>
                </a:solidFill>
                <a:latin typeface="Arial" charset="0"/>
              </a:defRPr>
            </a:lvl3pPr>
            <a:lvl4pPr marL="1600112" indent="-228587" defTabSz="931811" eaLnBrk="0" hangingPunct="0">
              <a:defRPr>
                <a:solidFill>
                  <a:schemeClr val="bg1"/>
                </a:solidFill>
                <a:latin typeface="Arial" charset="0"/>
              </a:defRPr>
            </a:lvl4pPr>
            <a:lvl5pPr marL="2057287" indent="-228587" defTabSz="931811" eaLnBrk="0" hangingPunct="0">
              <a:defRPr>
                <a:solidFill>
                  <a:schemeClr val="bg1"/>
                </a:solidFill>
                <a:latin typeface="Arial" charset="0"/>
              </a:defRPr>
            </a:lvl5pPr>
            <a:lvl6pPr marL="2514461" indent="-228587" defTabSz="931811" eaLnBrk="0" fontAlgn="base" hangingPunct="0">
              <a:spcBef>
                <a:spcPct val="0"/>
              </a:spcBef>
              <a:spcAft>
                <a:spcPct val="0"/>
              </a:spcAft>
              <a:defRPr>
                <a:solidFill>
                  <a:schemeClr val="bg1"/>
                </a:solidFill>
                <a:latin typeface="Arial" charset="0"/>
              </a:defRPr>
            </a:lvl6pPr>
            <a:lvl7pPr marL="2971635" indent="-228587" defTabSz="931811" eaLnBrk="0" fontAlgn="base" hangingPunct="0">
              <a:spcBef>
                <a:spcPct val="0"/>
              </a:spcBef>
              <a:spcAft>
                <a:spcPct val="0"/>
              </a:spcAft>
              <a:defRPr>
                <a:solidFill>
                  <a:schemeClr val="bg1"/>
                </a:solidFill>
                <a:latin typeface="Arial" charset="0"/>
              </a:defRPr>
            </a:lvl7pPr>
            <a:lvl8pPr marL="3428810" indent="-228587" defTabSz="931811" eaLnBrk="0" fontAlgn="base" hangingPunct="0">
              <a:spcBef>
                <a:spcPct val="0"/>
              </a:spcBef>
              <a:spcAft>
                <a:spcPct val="0"/>
              </a:spcAft>
              <a:defRPr>
                <a:solidFill>
                  <a:schemeClr val="bg1"/>
                </a:solidFill>
                <a:latin typeface="Arial" charset="0"/>
              </a:defRPr>
            </a:lvl8pPr>
            <a:lvl9pPr marL="3885985" indent="-228587" defTabSz="931811" eaLnBrk="0" fontAlgn="base" hangingPunct="0">
              <a:spcBef>
                <a:spcPct val="0"/>
              </a:spcBef>
              <a:spcAft>
                <a:spcPct val="0"/>
              </a:spcAft>
              <a:defRPr>
                <a:solidFill>
                  <a:schemeClr val="bg1"/>
                </a:solidFill>
                <a:latin typeface="Arial" charset="0"/>
              </a:defRPr>
            </a:lvl9pPr>
          </a:lstStyle>
          <a:p>
            <a:pPr eaLnBrk="1" hangingPunct="1"/>
            <a:fld id="{45488879-9665-482F-B607-235BC7896AE9}" type="slidenum">
              <a:rPr lang="en-US" altLang="en-US" smtClean="0">
                <a:solidFill>
                  <a:schemeClr val="tx1"/>
                </a:solidFill>
              </a:rPr>
              <a:pPr eaLnBrk="1" hangingPunct="1"/>
              <a:t>9</a:t>
            </a:fld>
            <a:endParaRPr lang="en-US" altLang="en-US" dirty="0" smtClean="0">
              <a:solidFill>
                <a:schemeClr val="tx1"/>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97301">
              <a:defRPr/>
            </a:pPr>
            <a:endParaRPr lang="en-US" dirty="0"/>
          </a:p>
          <a:p>
            <a:pPr marL="168244" indent="-168244">
              <a:buFont typeface="Arial" panose="020B0604020202020204" pitchFamily="34" charset="0"/>
              <a:buChar char="•"/>
            </a:pPr>
            <a:endParaRPr lang="en-US" altLang="en-US" baseline="0" dirty="0" smtClean="0"/>
          </a:p>
          <a:p>
            <a:endParaRPr lang="en-US" altLang="en-US" baseline="0" dirty="0" smtClean="0"/>
          </a:p>
          <a:p>
            <a:r>
              <a:rPr lang="en-US" dirty="0"/>
              <a:t>MOU  - Evidence documents that a collaborative process is in place</a:t>
            </a:r>
          </a:p>
          <a:p>
            <a:pPr lvl="1"/>
            <a:r>
              <a:rPr lang="en-US" dirty="0"/>
              <a:t>A shared responsibility model that includes such things as co-construction of instruments and evaluations, curriculum revisions, and key assignments</a:t>
            </a:r>
          </a:p>
          <a:p>
            <a:pPr lvl="1"/>
            <a:r>
              <a:rPr lang="en-US" dirty="0"/>
              <a:t>A system is in place to ensure P-12 educators are involved in on-going decision-making (e.g., exit and entry requirements, etc.</a:t>
            </a:r>
          </a:p>
          <a:p>
            <a:pPr lvl="1"/>
            <a:endParaRPr lang="en-US" dirty="0"/>
          </a:p>
          <a:p>
            <a:pPr marL="448650" lvl="1" defTabSz="897301">
              <a:defRPr/>
            </a:pPr>
            <a:r>
              <a:rPr lang="en-US" dirty="0"/>
              <a:t>Evidence documents that clinical experiences are sequential, progressive, and linked to coursework</a:t>
            </a:r>
          </a:p>
          <a:p>
            <a:pPr marL="448650" lvl="1" defTabSz="897301">
              <a:defRPr/>
            </a:pPr>
            <a:endParaRPr lang="en-US" dirty="0"/>
          </a:p>
          <a:p>
            <a:r>
              <a:rPr lang="en-US" dirty="0"/>
              <a:t>Evidence documents that educators and/or administrators co-construct criteria for selection of clinical educators</a:t>
            </a:r>
          </a:p>
          <a:p>
            <a:pPr lvl="1"/>
            <a:r>
              <a:rPr lang="en-US" dirty="0"/>
              <a:t>Are involved in the selection and evaluation of clinical educators</a:t>
            </a:r>
          </a:p>
          <a:p>
            <a:pPr lvl="1"/>
            <a:r>
              <a:rPr lang="en-US" dirty="0"/>
              <a:t>Candidates and clinical educators evaluate each other</a:t>
            </a:r>
          </a:p>
          <a:p>
            <a:pPr lvl="1"/>
            <a:r>
              <a:rPr lang="en-US" dirty="0"/>
              <a:t>Results of evaluations are shared with clinical educators</a:t>
            </a:r>
          </a:p>
          <a:p>
            <a:pPr marL="448650" lvl="1" defTabSz="897301">
              <a:defRPr/>
            </a:pPr>
            <a:endParaRPr lang="en-US" dirty="0"/>
          </a:p>
          <a:p>
            <a:pPr lvl="1"/>
            <a:endParaRPr lang="en-US" dirty="0"/>
          </a:p>
          <a:p>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8CF9B3-037A-4B0E-B3DC-FB70536553B9}"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CC607-3773-423D-B9E7-5E8EF999F00F}" type="slidenum">
              <a:rPr lang="en-US" smtClean="0"/>
              <a:t>‹#›</a:t>
            </a:fld>
            <a:endParaRPr lang="en-US"/>
          </a:p>
        </p:txBody>
      </p:sp>
    </p:spTree>
    <p:extLst>
      <p:ext uri="{BB962C8B-B14F-4D97-AF65-F5344CB8AC3E}">
        <p14:creationId xmlns:p14="http://schemas.microsoft.com/office/powerpoint/2010/main" val="3049441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CF9B3-037A-4B0E-B3DC-FB70536553B9}"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CC607-3773-423D-B9E7-5E8EF999F00F}" type="slidenum">
              <a:rPr lang="en-US" smtClean="0"/>
              <a:t>‹#›</a:t>
            </a:fld>
            <a:endParaRPr lang="en-US"/>
          </a:p>
        </p:txBody>
      </p:sp>
    </p:spTree>
    <p:extLst>
      <p:ext uri="{BB962C8B-B14F-4D97-AF65-F5344CB8AC3E}">
        <p14:creationId xmlns:p14="http://schemas.microsoft.com/office/powerpoint/2010/main" val="3280763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CF9B3-037A-4B0E-B3DC-FB70536553B9}"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CC607-3773-423D-B9E7-5E8EF999F00F}" type="slidenum">
              <a:rPr lang="en-US" smtClean="0"/>
              <a:t>‹#›</a:t>
            </a:fld>
            <a:endParaRPr lang="en-US"/>
          </a:p>
        </p:txBody>
      </p:sp>
    </p:spTree>
    <p:extLst>
      <p:ext uri="{BB962C8B-B14F-4D97-AF65-F5344CB8AC3E}">
        <p14:creationId xmlns:p14="http://schemas.microsoft.com/office/powerpoint/2010/main" val="1329083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8CF9B3-037A-4B0E-B3DC-FB70536553B9}"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CC607-3773-423D-B9E7-5E8EF999F00F}" type="slidenum">
              <a:rPr lang="en-US" smtClean="0"/>
              <a:t>‹#›</a:t>
            </a:fld>
            <a:endParaRPr lang="en-US"/>
          </a:p>
        </p:txBody>
      </p:sp>
    </p:spTree>
    <p:extLst>
      <p:ext uri="{BB962C8B-B14F-4D97-AF65-F5344CB8AC3E}">
        <p14:creationId xmlns:p14="http://schemas.microsoft.com/office/powerpoint/2010/main" val="3369031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8CF9B3-037A-4B0E-B3DC-FB70536553B9}" type="datetimeFigureOut">
              <a:rPr lang="en-US" smtClean="0"/>
              <a:t>6/22/2016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FCC607-3773-423D-B9E7-5E8EF999F00F}" type="slidenum">
              <a:rPr lang="en-US" smtClean="0"/>
              <a:t>‹#›</a:t>
            </a:fld>
            <a:endParaRPr lang="en-US"/>
          </a:p>
        </p:txBody>
      </p:sp>
    </p:spTree>
    <p:extLst>
      <p:ext uri="{BB962C8B-B14F-4D97-AF65-F5344CB8AC3E}">
        <p14:creationId xmlns:p14="http://schemas.microsoft.com/office/powerpoint/2010/main" val="3416928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8CF9B3-037A-4B0E-B3DC-FB70536553B9}"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CC607-3773-423D-B9E7-5E8EF999F00F}" type="slidenum">
              <a:rPr lang="en-US" smtClean="0"/>
              <a:t>‹#›</a:t>
            </a:fld>
            <a:endParaRPr lang="en-US"/>
          </a:p>
        </p:txBody>
      </p:sp>
    </p:spTree>
    <p:extLst>
      <p:ext uri="{BB962C8B-B14F-4D97-AF65-F5344CB8AC3E}">
        <p14:creationId xmlns:p14="http://schemas.microsoft.com/office/powerpoint/2010/main" val="519604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8CF9B3-037A-4B0E-B3DC-FB70536553B9}" type="datetimeFigureOut">
              <a:rPr lang="en-US" smtClean="0"/>
              <a:t>6/22/2016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FCC607-3773-423D-B9E7-5E8EF999F00F}" type="slidenum">
              <a:rPr lang="en-US" smtClean="0"/>
              <a:t>‹#›</a:t>
            </a:fld>
            <a:endParaRPr lang="en-US"/>
          </a:p>
        </p:txBody>
      </p:sp>
    </p:spTree>
    <p:extLst>
      <p:ext uri="{BB962C8B-B14F-4D97-AF65-F5344CB8AC3E}">
        <p14:creationId xmlns:p14="http://schemas.microsoft.com/office/powerpoint/2010/main" val="330833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8CF9B3-037A-4B0E-B3DC-FB70536553B9}" type="datetimeFigureOut">
              <a:rPr lang="en-US" smtClean="0"/>
              <a:t>6/22/2016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FCC607-3773-423D-B9E7-5E8EF999F00F}" type="slidenum">
              <a:rPr lang="en-US" smtClean="0"/>
              <a:t>‹#›</a:t>
            </a:fld>
            <a:endParaRPr lang="en-US"/>
          </a:p>
        </p:txBody>
      </p:sp>
    </p:spTree>
    <p:extLst>
      <p:ext uri="{BB962C8B-B14F-4D97-AF65-F5344CB8AC3E}">
        <p14:creationId xmlns:p14="http://schemas.microsoft.com/office/powerpoint/2010/main" val="3388561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8CF9B3-037A-4B0E-B3DC-FB70536553B9}" type="datetimeFigureOut">
              <a:rPr lang="en-US" smtClean="0"/>
              <a:t>6/22/2016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FCC607-3773-423D-B9E7-5E8EF999F00F}" type="slidenum">
              <a:rPr lang="en-US" smtClean="0"/>
              <a:t>‹#›</a:t>
            </a:fld>
            <a:endParaRPr lang="en-US"/>
          </a:p>
        </p:txBody>
      </p:sp>
    </p:spTree>
    <p:extLst>
      <p:ext uri="{BB962C8B-B14F-4D97-AF65-F5344CB8AC3E}">
        <p14:creationId xmlns:p14="http://schemas.microsoft.com/office/powerpoint/2010/main" val="1146499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8CF9B3-037A-4B0E-B3DC-FB70536553B9}"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CC607-3773-423D-B9E7-5E8EF999F00F}" type="slidenum">
              <a:rPr lang="en-US" smtClean="0"/>
              <a:t>‹#›</a:t>
            </a:fld>
            <a:endParaRPr lang="en-US"/>
          </a:p>
        </p:txBody>
      </p:sp>
    </p:spTree>
    <p:extLst>
      <p:ext uri="{BB962C8B-B14F-4D97-AF65-F5344CB8AC3E}">
        <p14:creationId xmlns:p14="http://schemas.microsoft.com/office/powerpoint/2010/main" val="3866984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8CF9B3-037A-4B0E-B3DC-FB70536553B9}" type="datetimeFigureOut">
              <a:rPr lang="en-US" smtClean="0"/>
              <a:t>6/22/2016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FCC607-3773-423D-B9E7-5E8EF999F00F}" type="slidenum">
              <a:rPr lang="en-US" smtClean="0"/>
              <a:t>‹#›</a:t>
            </a:fld>
            <a:endParaRPr lang="en-US"/>
          </a:p>
        </p:txBody>
      </p:sp>
    </p:spTree>
    <p:extLst>
      <p:ext uri="{BB962C8B-B14F-4D97-AF65-F5344CB8AC3E}">
        <p14:creationId xmlns:p14="http://schemas.microsoft.com/office/powerpoint/2010/main" val="3929080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CF9B3-037A-4B0E-B3DC-FB70536553B9}" type="datetimeFigureOut">
              <a:rPr lang="en-US" smtClean="0"/>
              <a:t>6/22/2016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FCC607-3773-423D-B9E7-5E8EF999F00F}" type="slidenum">
              <a:rPr lang="en-US" smtClean="0"/>
              <a:t>‹#›</a:t>
            </a:fld>
            <a:endParaRPr lang="en-US"/>
          </a:p>
        </p:txBody>
      </p:sp>
    </p:spTree>
    <p:extLst>
      <p:ext uri="{BB962C8B-B14F-4D97-AF65-F5344CB8AC3E}">
        <p14:creationId xmlns:p14="http://schemas.microsoft.com/office/powerpoint/2010/main" val="2766587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ctrTitle" idx="4294967295"/>
          </p:nvPr>
        </p:nvSpPr>
        <p:spPr>
          <a:xfrm>
            <a:off x="228600" y="3352800"/>
            <a:ext cx="8686800" cy="1600200"/>
          </a:xfrm>
          <a:solidFill>
            <a:srgbClr val="A71C1F"/>
          </a:solidFill>
          <a:ln w="3175">
            <a:solidFill>
              <a:srgbClr val="E7C581"/>
            </a:solidFill>
          </a:ln>
        </p:spPr>
        <p:txBody>
          <a:bodyPr>
            <a:normAutofit/>
          </a:bodyPr>
          <a:lstStyle/>
          <a:p>
            <a:pPr eaLnBrk="1" hangingPunct="1"/>
            <a:r>
              <a:rPr lang="en-US" sz="5400" b="1" dirty="0" smtClean="0">
                <a:solidFill>
                  <a:schemeClr val="bg1"/>
                </a:solidFill>
              </a:rPr>
              <a:t>Standard Four</a:t>
            </a:r>
            <a:br>
              <a:rPr lang="en-US" sz="5400" b="1" dirty="0" smtClean="0">
                <a:solidFill>
                  <a:schemeClr val="bg1"/>
                </a:solidFill>
              </a:rPr>
            </a:br>
            <a:r>
              <a:rPr lang="en-US" sz="3600" b="1" dirty="0" smtClean="0">
                <a:solidFill>
                  <a:schemeClr val="bg1"/>
                </a:solidFill>
              </a:rPr>
              <a:t>Program Impact</a:t>
            </a:r>
          </a:p>
        </p:txBody>
      </p:sp>
      <p:sp>
        <p:nvSpPr>
          <p:cNvPr id="79874" name="Rectangle 6"/>
          <p:cNvSpPr>
            <a:spLocks noChangeArrowheads="1"/>
          </p:cNvSpPr>
          <p:nvPr/>
        </p:nvSpPr>
        <p:spPr bwMode="auto">
          <a:xfrm>
            <a:off x="228600" y="282575"/>
            <a:ext cx="8686800" cy="6324600"/>
          </a:xfrm>
          <a:prstGeom prst="rect">
            <a:avLst/>
          </a:prstGeom>
          <a:noFill/>
          <a:ln w="19050">
            <a:solidFill>
              <a:srgbClr val="A71C1F"/>
            </a:solidFill>
            <a:miter lim="800000"/>
            <a:headEnd/>
            <a:tailEnd/>
          </a:ln>
        </p:spPr>
        <p:txBody>
          <a:bodyPr wrap="none" anchor="ctr"/>
          <a:lstStyle/>
          <a:p>
            <a:pPr algn="ctr"/>
            <a:endParaRPr lang="en-US">
              <a:latin typeface="Calibri" pitchFamily="34" charset="0"/>
            </a:endParaRPr>
          </a:p>
        </p:txBody>
      </p:sp>
      <p:pic>
        <p:nvPicPr>
          <p:cNvPr id="79875" name="Picture 6" descr="new gace logo"/>
          <p:cNvPicPr>
            <a:picLocks noChangeAspect="1" noChangeArrowheads="1"/>
          </p:cNvPicPr>
          <p:nvPr/>
        </p:nvPicPr>
        <p:blipFill>
          <a:blip r:embed="rId3" cstate="print"/>
          <a:srcRect/>
          <a:stretch>
            <a:fillRect/>
          </a:stretch>
        </p:blipFill>
        <p:spPr bwMode="auto">
          <a:xfrm>
            <a:off x="914400" y="533400"/>
            <a:ext cx="7239000" cy="2360613"/>
          </a:xfrm>
          <a:prstGeom prst="rect">
            <a:avLst/>
          </a:prstGeom>
          <a:noFill/>
          <a:ln w="9525">
            <a:noFill/>
            <a:miter lim="800000"/>
            <a:headEnd/>
            <a:tailEnd/>
          </a:ln>
        </p:spPr>
      </p:pic>
    </p:spTree>
    <p:extLst>
      <p:ext uri="{BB962C8B-B14F-4D97-AF65-F5344CB8AC3E}">
        <p14:creationId xmlns:p14="http://schemas.microsoft.com/office/powerpoint/2010/main" val="3808309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7924800" cy="1524000"/>
          </a:xfrm>
        </p:spPr>
        <p:txBody>
          <a:bodyPr>
            <a:normAutofit fontScale="90000"/>
          </a:bodyPr>
          <a:lstStyle/>
          <a:p>
            <a:pPr algn="l"/>
            <a:r>
              <a:rPr lang="en-US" altLang="en-US" sz="5400" b="1" dirty="0" smtClean="0">
                <a:solidFill>
                  <a:srgbClr val="A71C1F"/>
                </a:solidFill>
              </a:rPr>
              <a:t>Component 4.1:</a:t>
            </a:r>
            <a:r>
              <a:rPr lang="en-US" altLang="en-US" sz="5400" b="1" dirty="0">
                <a:solidFill>
                  <a:srgbClr val="A71C1F"/>
                </a:solidFill>
              </a:rPr>
              <a:t/>
            </a:r>
            <a:br>
              <a:rPr lang="en-US" altLang="en-US" sz="5400" b="1" dirty="0">
                <a:solidFill>
                  <a:srgbClr val="A71C1F"/>
                </a:solidFill>
              </a:rPr>
            </a:br>
            <a:r>
              <a:rPr lang="en-US" sz="3100" b="1" i="1" dirty="0">
                <a:solidFill>
                  <a:srgbClr val="C00000"/>
                </a:solidFill>
              </a:rPr>
              <a:t>Impact on P-12 Student Learning and Development </a:t>
            </a:r>
            <a:endParaRPr lang="en-US" altLang="en-US" sz="3100" b="1" i="1" dirty="0" smtClean="0">
              <a:solidFill>
                <a:srgbClr val="C00000"/>
              </a:solidFill>
            </a:endParaRPr>
          </a:p>
        </p:txBody>
      </p:sp>
      <p:sp>
        <p:nvSpPr>
          <p:cNvPr id="5123" name="Rectangle 3"/>
          <p:cNvSpPr>
            <a:spLocks noGrp="1" noChangeArrowheads="1"/>
          </p:cNvSpPr>
          <p:nvPr>
            <p:ph type="body" idx="1"/>
          </p:nvPr>
        </p:nvSpPr>
        <p:spPr>
          <a:xfrm>
            <a:off x="457200" y="1981200"/>
            <a:ext cx="8229600" cy="4267200"/>
          </a:xfrm>
        </p:spPr>
        <p:txBody>
          <a:bodyPr>
            <a:noAutofit/>
          </a:bodyPr>
          <a:lstStyle/>
          <a:p>
            <a:pPr marL="0" lvl="0" indent="0">
              <a:buNone/>
            </a:pPr>
            <a:r>
              <a:rPr lang="en-US" sz="2800" dirty="0" smtClean="0"/>
              <a:t>The </a:t>
            </a:r>
            <a:r>
              <a:rPr lang="en-US" sz="2800" dirty="0"/>
              <a:t>provider documents, using multiple measures, that program completers contribute to an expected level of student-learning growth. Multiple measures shall include all available growth measures (including value-added measures, student-growth percentiles, and student learning and development objectives) required by the state for its teachers and available to Educator Preparation Providers, other state-supported P-12 impact measures, and any other measures employed by the provider.</a:t>
            </a:r>
            <a:r>
              <a:rPr lang="en-US" sz="2400" dirty="0"/>
              <a:t> </a:t>
            </a:r>
            <a:endParaRPr lang="en-US" sz="2400" dirty="0" smtClean="0"/>
          </a:p>
        </p:txBody>
      </p:sp>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sp>
        <p:nvSpPr>
          <p:cNvPr id="5125" name="Rectangle 5"/>
          <p:cNvSpPr>
            <a:spLocks noChangeArrowheads="1"/>
          </p:cNvSpPr>
          <p:nvPr/>
        </p:nvSpPr>
        <p:spPr bwMode="auto">
          <a:xfrm>
            <a:off x="0" y="18288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pic>
        <p:nvPicPr>
          <p:cNvPr id="5126"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902993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7924800" cy="1524000"/>
          </a:xfrm>
        </p:spPr>
        <p:txBody>
          <a:bodyPr>
            <a:normAutofit fontScale="90000"/>
          </a:bodyPr>
          <a:lstStyle/>
          <a:p>
            <a:pPr algn="l"/>
            <a:r>
              <a:rPr lang="en-US" altLang="en-US" sz="5400" b="1" dirty="0" smtClean="0">
                <a:solidFill>
                  <a:srgbClr val="A71C1F"/>
                </a:solidFill>
              </a:rPr>
              <a:t>Component 4.1:</a:t>
            </a:r>
            <a:r>
              <a:rPr lang="en-US" altLang="en-US" sz="5400" b="1" dirty="0">
                <a:solidFill>
                  <a:srgbClr val="A71C1F"/>
                </a:solidFill>
              </a:rPr>
              <a:t/>
            </a:r>
            <a:br>
              <a:rPr lang="en-US" altLang="en-US" sz="5400" b="1" dirty="0">
                <a:solidFill>
                  <a:srgbClr val="A71C1F"/>
                </a:solidFill>
              </a:rPr>
            </a:br>
            <a:r>
              <a:rPr lang="en-US" sz="3100" b="1" i="1" dirty="0">
                <a:solidFill>
                  <a:srgbClr val="C00000"/>
                </a:solidFill>
              </a:rPr>
              <a:t>Impact on P-12 Student Learning and Development </a:t>
            </a:r>
            <a:endParaRPr lang="en-US" altLang="en-US" sz="3100" b="1" i="1" dirty="0" smtClean="0">
              <a:solidFill>
                <a:srgbClr val="C00000"/>
              </a:solidFill>
            </a:endParaRPr>
          </a:p>
        </p:txBody>
      </p:sp>
      <p:sp>
        <p:nvSpPr>
          <p:cNvPr id="5123" name="Rectangle 3"/>
          <p:cNvSpPr>
            <a:spLocks noGrp="1" noChangeArrowheads="1"/>
          </p:cNvSpPr>
          <p:nvPr>
            <p:ph type="body" idx="1"/>
          </p:nvPr>
        </p:nvSpPr>
        <p:spPr>
          <a:xfrm>
            <a:off x="457200" y="2209800"/>
            <a:ext cx="8229600" cy="4038600"/>
          </a:xfrm>
        </p:spPr>
        <p:txBody>
          <a:bodyPr>
            <a:noAutofit/>
          </a:bodyPr>
          <a:lstStyle/>
          <a:p>
            <a:pPr marL="0" lvl="0" indent="0">
              <a:buNone/>
            </a:pPr>
            <a:r>
              <a:rPr lang="en-US" sz="4000" dirty="0" smtClean="0"/>
              <a:t>The </a:t>
            </a:r>
            <a:r>
              <a:rPr lang="en-US" sz="4000" dirty="0"/>
              <a:t>provider documents, using multiple measures, that program completers contribute to an expected level of student-learning growth. </a:t>
            </a:r>
            <a:endParaRPr lang="en-US" sz="4000" dirty="0" smtClean="0"/>
          </a:p>
        </p:txBody>
      </p:sp>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sp>
        <p:nvSpPr>
          <p:cNvPr id="5125" name="Rectangle 5"/>
          <p:cNvSpPr>
            <a:spLocks noChangeArrowheads="1"/>
          </p:cNvSpPr>
          <p:nvPr/>
        </p:nvSpPr>
        <p:spPr bwMode="auto">
          <a:xfrm>
            <a:off x="0" y="18288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pic>
        <p:nvPicPr>
          <p:cNvPr id="5126"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683731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7924800" cy="1524000"/>
          </a:xfrm>
        </p:spPr>
        <p:txBody>
          <a:bodyPr>
            <a:normAutofit fontScale="90000"/>
          </a:bodyPr>
          <a:lstStyle/>
          <a:p>
            <a:pPr algn="l"/>
            <a:r>
              <a:rPr lang="en-US" altLang="en-US" sz="5400" b="1" dirty="0" smtClean="0">
                <a:solidFill>
                  <a:srgbClr val="A71C1F"/>
                </a:solidFill>
              </a:rPr>
              <a:t>Component 4.1:</a:t>
            </a:r>
            <a:r>
              <a:rPr lang="en-US" altLang="en-US" sz="5400" b="1" dirty="0">
                <a:solidFill>
                  <a:srgbClr val="A71C1F"/>
                </a:solidFill>
              </a:rPr>
              <a:t/>
            </a:r>
            <a:br>
              <a:rPr lang="en-US" altLang="en-US" sz="5400" b="1" dirty="0">
                <a:solidFill>
                  <a:srgbClr val="A71C1F"/>
                </a:solidFill>
              </a:rPr>
            </a:br>
            <a:r>
              <a:rPr lang="en-US" sz="3100" b="1" i="1" dirty="0">
                <a:solidFill>
                  <a:srgbClr val="C00000"/>
                </a:solidFill>
              </a:rPr>
              <a:t>Impact on P-12 Student Learning and Development </a:t>
            </a:r>
            <a:endParaRPr lang="en-US" altLang="en-US" sz="3100" b="1" i="1" dirty="0" smtClean="0">
              <a:solidFill>
                <a:srgbClr val="C00000"/>
              </a:solidFill>
            </a:endParaRPr>
          </a:p>
        </p:txBody>
      </p:sp>
      <p:sp>
        <p:nvSpPr>
          <p:cNvPr id="5123" name="Rectangle 3"/>
          <p:cNvSpPr>
            <a:spLocks noGrp="1" noChangeArrowheads="1"/>
          </p:cNvSpPr>
          <p:nvPr>
            <p:ph type="body" idx="1"/>
          </p:nvPr>
        </p:nvSpPr>
        <p:spPr>
          <a:xfrm>
            <a:off x="457200" y="2286000"/>
            <a:ext cx="8229600" cy="3962400"/>
          </a:xfrm>
        </p:spPr>
        <p:txBody>
          <a:bodyPr>
            <a:noAutofit/>
          </a:bodyPr>
          <a:lstStyle/>
          <a:p>
            <a:pPr marL="0" lvl="0" indent="0">
              <a:buNone/>
            </a:pPr>
            <a:r>
              <a:rPr lang="en-US" sz="4000" dirty="0" smtClean="0"/>
              <a:t>Multiple </a:t>
            </a:r>
            <a:r>
              <a:rPr lang="en-US" sz="4000" dirty="0"/>
              <a:t>measures shall include </a:t>
            </a:r>
            <a:r>
              <a:rPr lang="en-US" sz="4000" b="1" dirty="0"/>
              <a:t>all available growth measures</a:t>
            </a:r>
            <a:r>
              <a:rPr lang="en-US" sz="4000" dirty="0"/>
              <a:t> </a:t>
            </a:r>
            <a:r>
              <a:rPr lang="en-US" sz="4000" b="1" dirty="0" smtClean="0"/>
              <a:t>required </a:t>
            </a:r>
            <a:r>
              <a:rPr lang="en-US" sz="4000" b="1" dirty="0"/>
              <a:t>by the state</a:t>
            </a:r>
            <a:r>
              <a:rPr lang="en-US" sz="4000" dirty="0"/>
              <a:t> for its teachers </a:t>
            </a:r>
            <a:r>
              <a:rPr lang="en-US" sz="4000" b="1" dirty="0"/>
              <a:t>and available to Educator Preparation </a:t>
            </a:r>
            <a:r>
              <a:rPr lang="en-US" sz="4000" b="1" dirty="0" smtClean="0"/>
              <a:t>Providers</a:t>
            </a:r>
            <a:r>
              <a:rPr lang="en-US" sz="4000" dirty="0" smtClean="0"/>
              <a:t>…  </a:t>
            </a:r>
          </a:p>
        </p:txBody>
      </p:sp>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sp>
        <p:nvSpPr>
          <p:cNvPr id="5125" name="Rectangle 5"/>
          <p:cNvSpPr>
            <a:spLocks noChangeArrowheads="1"/>
          </p:cNvSpPr>
          <p:nvPr/>
        </p:nvSpPr>
        <p:spPr bwMode="auto">
          <a:xfrm>
            <a:off x="0" y="18288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pic>
        <p:nvPicPr>
          <p:cNvPr id="5126"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902993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7924800" cy="1524000"/>
          </a:xfrm>
        </p:spPr>
        <p:txBody>
          <a:bodyPr>
            <a:normAutofit fontScale="90000"/>
          </a:bodyPr>
          <a:lstStyle/>
          <a:p>
            <a:pPr algn="l"/>
            <a:r>
              <a:rPr lang="en-US" altLang="en-US" sz="5400" b="1" dirty="0" smtClean="0">
                <a:solidFill>
                  <a:srgbClr val="A71C1F"/>
                </a:solidFill>
              </a:rPr>
              <a:t>Component 4.1:</a:t>
            </a:r>
            <a:r>
              <a:rPr lang="en-US" altLang="en-US" sz="5400" b="1" dirty="0">
                <a:solidFill>
                  <a:srgbClr val="A71C1F"/>
                </a:solidFill>
              </a:rPr>
              <a:t/>
            </a:r>
            <a:br>
              <a:rPr lang="en-US" altLang="en-US" sz="5400" b="1" dirty="0">
                <a:solidFill>
                  <a:srgbClr val="A71C1F"/>
                </a:solidFill>
              </a:rPr>
            </a:br>
            <a:r>
              <a:rPr lang="en-US" sz="3100" b="1" i="1" dirty="0">
                <a:solidFill>
                  <a:srgbClr val="C00000"/>
                </a:solidFill>
              </a:rPr>
              <a:t>Impact on P-12 Student Learning and Development </a:t>
            </a:r>
            <a:endParaRPr lang="en-US" altLang="en-US" sz="3100" b="1" i="1" dirty="0" smtClean="0">
              <a:solidFill>
                <a:srgbClr val="C00000"/>
              </a:solidFill>
            </a:endParaRPr>
          </a:p>
        </p:txBody>
      </p:sp>
      <p:sp>
        <p:nvSpPr>
          <p:cNvPr id="5123" name="Rectangle 3"/>
          <p:cNvSpPr>
            <a:spLocks noGrp="1" noChangeArrowheads="1"/>
          </p:cNvSpPr>
          <p:nvPr>
            <p:ph type="body" idx="1"/>
          </p:nvPr>
        </p:nvSpPr>
        <p:spPr>
          <a:xfrm>
            <a:off x="457200" y="1981200"/>
            <a:ext cx="8229600" cy="4267200"/>
          </a:xfrm>
        </p:spPr>
        <p:txBody>
          <a:bodyPr>
            <a:noAutofit/>
          </a:bodyPr>
          <a:lstStyle/>
          <a:p>
            <a:pPr marL="0" lvl="0" indent="0">
              <a:buNone/>
            </a:pPr>
            <a:r>
              <a:rPr lang="en-US" sz="4000" dirty="0" smtClean="0"/>
              <a:t>What types of </a:t>
            </a:r>
            <a:r>
              <a:rPr lang="en-US" sz="4000" i="1" dirty="0" smtClean="0"/>
              <a:t>available</a:t>
            </a:r>
            <a:r>
              <a:rPr lang="en-US" sz="4000" dirty="0" smtClean="0"/>
              <a:t> multiple measures?</a:t>
            </a:r>
          </a:p>
          <a:p>
            <a:pPr marL="0" lvl="0" indent="0">
              <a:buNone/>
            </a:pPr>
            <a:r>
              <a:rPr lang="en-US" sz="4000" dirty="0" smtClean="0"/>
              <a:t>(To include) </a:t>
            </a:r>
            <a:r>
              <a:rPr lang="en-US" sz="4000" dirty="0"/>
              <a:t>V</a:t>
            </a:r>
            <a:r>
              <a:rPr lang="en-US" sz="4000" dirty="0" smtClean="0"/>
              <a:t>alue-added </a:t>
            </a:r>
            <a:r>
              <a:rPr lang="en-US" sz="4000" dirty="0"/>
              <a:t>measures, student-growth percentiles, and student learning and development </a:t>
            </a:r>
            <a:r>
              <a:rPr lang="en-US" sz="4000" dirty="0" smtClean="0"/>
              <a:t>objectives</a:t>
            </a:r>
          </a:p>
          <a:p>
            <a:pPr marL="0" lvl="0" indent="0">
              <a:buNone/>
            </a:pPr>
            <a:r>
              <a:rPr lang="en-US" sz="2400" dirty="0" smtClean="0"/>
              <a:t> </a:t>
            </a:r>
          </a:p>
        </p:txBody>
      </p:sp>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sp>
        <p:nvSpPr>
          <p:cNvPr id="5125" name="Rectangle 5"/>
          <p:cNvSpPr>
            <a:spLocks noChangeArrowheads="1"/>
          </p:cNvSpPr>
          <p:nvPr/>
        </p:nvSpPr>
        <p:spPr bwMode="auto">
          <a:xfrm>
            <a:off x="0" y="18288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pic>
        <p:nvPicPr>
          <p:cNvPr id="5126"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295399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7924800" cy="1524000"/>
          </a:xfrm>
        </p:spPr>
        <p:txBody>
          <a:bodyPr>
            <a:normAutofit fontScale="90000"/>
          </a:bodyPr>
          <a:lstStyle/>
          <a:p>
            <a:pPr algn="l"/>
            <a:r>
              <a:rPr lang="en-US" altLang="en-US" sz="5400" b="1" dirty="0" smtClean="0">
                <a:solidFill>
                  <a:srgbClr val="A71C1F"/>
                </a:solidFill>
              </a:rPr>
              <a:t>Component 4.1:</a:t>
            </a:r>
            <a:r>
              <a:rPr lang="en-US" altLang="en-US" sz="5400" b="1" dirty="0">
                <a:solidFill>
                  <a:srgbClr val="A71C1F"/>
                </a:solidFill>
              </a:rPr>
              <a:t/>
            </a:r>
            <a:br>
              <a:rPr lang="en-US" altLang="en-US" sz="5400" b="1" dirty="0">
                <a:solidFill>
                  <a:srgbClr val="A71C1F"/>
                </a:solidFill>
              </a:rPr>
            </a:br>
            <a:r>
              <a:rPr lang="en-US" sz="3100" b="1" i="1" dirty="0">
                <a:solidFill>
                  <a:srgbClr val="C00000"/>
                </a:solidFill>
              </a:rPr>
              <a:t>Impact on P-12 Student Learning and Development </a:t>
            </a:r>
            <a:endParaRPr lang="en-US" altLang="en-US" sz="3100" b="1" i="1" dirty="0" smtClean="0">
              <a:solidFill>
                <a:srgbClr val="C00000"/>
              </a:solidFill>
            </a:endParaRPr>
          </a:p>
        </p:txBody>
      </p:sp>
      <p:sp>
        <p:nvSpPr>
          <p:cNvPr id="5123" name="Rectangle 3"/>
          <p:cNvSpPr>
            <a:spLocks noGrp="1" noChangeArrowheads="1"/>
          </p:cNvSpPr>
          <p:nvPr>
            <p:ph type="body" idx="1"/>
          </p:nvPr>
        </p:nvSpPr>
        <p:spPr>
          <a:xfrm>
            <a:off x="457200" y="1981200"/>
            <a:ext cx="8229600" cy="4267200"/>
          </a:xfrm>
        </p:spPr>
        <p:txBody>
          <a:bodyPr>
            <a:noAutofit/>
          </a:bodyPr>
          <a:lstStyle/>
          <a:p>
            <a:pPr marL="0" lvl="0" indent="0">
              <a:buNone/>
            </a:pPr>
            <a:r>
              <a:rPr lang="en-US" sz="3600" dirty="0"/>
              <a:t>Multiple measures shall include all available growth measures required by the state for its teachers and available to Educator Preparation </a:t>
            </a:r>
            <a:r>
              <a:rPr lang="en-US" sz="3600" dirty="0" smtClean="0"/>
              <a:t>Providers, </a:t>
            </a:r>
            <a:r>
              <a:rPr lang="en-US" sz="3600" b="1" dirty="0" smtClean="0"/>
              <a:t>other </a:t>
            </a:r>
            <a:r>
              <a:rPr lang="en-US" sz="3600" b="1" dirty="0"/>
              <a:t>state-supported P-12 impact measures</a:t>
            </a:r>
            <a:r>
              <a:rPr lang="en-US" sz="3600" dirty="0"/>
              <a:t>, and </a:t>
            </a:r>
            <a:r>
              <a:rPr lang="en-US" sz="3600" b="1" dirty="0"/>
              <a:t>any other measures employed by the provider</a:t>
            </a:r>
            <a:r>
              <a:rPr lang="en-US" sz="3600" dirty="0"/>
              <a:t>. </a:t>
            </a:r>
            <a:endParaRPr lang="en-US" sz="3600" dirty="0" smtClean="0"/>
          </a:p>
        </p:txBody>
      </p:sp>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sp>
        <p:nvSpPr>
          <p:cNvPr id="5125" name="Rectangle 5"/>
          <p:cNvSpPr>
            <a:spLocks noChangeArrowheads="1"/>
          </p:cNvSpPr>
          <p:nvPr/>
        </p:nvSpPr>
        <p:spPr bwMode="auto">
          <a:xfrm>
            <a:off x="0" y="18288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pic>
        <p:nvPicPr>
          <p:cNvPr id="5126"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349314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1" y="274638"/>
            <a:ext cx="8647112" cy="1143000"/>
          </a:xfrm>
        </p:spPr>
        <p:txBody>
          <a:bodyPr>
            <a:noAutofit/>
          </a:bodyPr>
          <a:lstStyle/>
          <a:p>
            <a:pPr algn="l"/>
            <a:r>
              <a:rPr lang="en-US" altLang="en-US" sz="4000" b="1" dirty="0">
                <a:solidFill>
                  <a:srgbClr val="A71C1F"/>
                </a:solidFill>
              </a:rPr>
              <a:t>Component </a:t>
            </a:r>
            <a:r>
              <a:rPr lang="en-US" altLang="en-US" sz="4000" b="1" dirty="0" smtClean="0">
                <a:solidFill>
                  <a:srgbClr val="A71C1F"/>
                </a:solidFill>
              </a:rPr>
              <a:t>4.1:</a:t>
            </a:r>
            <a:br>
              <a:rPr lang="en-US" altLang="en-US" sz="4000" b="1" dirty="0" smtClean="0">
                <a:solidFill>
                  <a:srgbClr val="A71C1F"/>
                </a:solidFill>
              </a:rPr>
            </a:br>
            <a:r>
              <a:rPr lang="en-US" sz="3600" b="1" i="1" dirty="0" smtClean="0">
                <a:solidFill>
                  <a:srgbClr val="A71C1F"/>
                </a:solidFill>
              </a:rPr>
              <a:t>Supporting Evidence</a:t>
            </a:r>
            <a:endParaRPr lang="en-US" altLang="en-US" sz="3600" b="1" i="1" dirty="0" smtClean="0">
              <a:solidFill>
                <a:srgbClr val="A71C1F"/>
              </a:solidFill>
            </a:endParaRPr>
          </a:p>
        </p:txBody>
      </p:sp>
      <p:graphicFrame>
        <p:nvGraphicFramePr>
          <p:cNvPr id="2" name="Content Placeholder 1"/>
          <p:cNvGraphicFramePr>
            <a:graphicFrameLocks noGrp="1"/>
          </p:cNvGraphicFramePr>
          <p:nvPr>
            <p:ph sz="quarter" idx="4"/>
            <p:extLst>
              <p:ext uri="{D42A27DB-BD31-4B8C-83A1-F6EECF244321}">
                <p14:modId xmlns:p14="http://schemas.microsoft.com/office/powerpoint/2010/main" val="1308670099"/>
              </p:ext>
            </p:extLst>
          </p:nvPr>
        </p:nvGraphicFramePr>
        <p:xfrm>
          <a:off x="457200" y="1524000"/>
          <a:ext cx="7924799" cy="3635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dirty="0"/>
          </a:p>
        </p:txBody>
      </p:sp>
      <p:sp>
        <p:nvSpPr>
          <p:cNvPr id="5125" name="Rectangle 5"/>
          <p:cNvSpPr>
            <a:spLocks noChangeArrowheads="1"/>
          </p:cNvSpPr>
          <p:nvPr/>
        </p:nvSpPr>
        <p:spPr bwMode="auto">
          <a:xfrm>
            <a:off x="228600" y="13335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dirty="0"/>
          </a:p>
        </p:txBody>
      </p:sp>
      <p:pic>
        <p:nvPicPr>
          <p:cNvPr id="5126" name="Picture 6" descr="psc_H_text_xsmall"/>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030604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7924800" cy="1524000"/>
          </a:xfrm>
        </p:spPr>
        <p:txBody>
          <a:bodyPr>
            <a:normAutofit/>
          </a:bodyPr>
          <a:lstStyle/>
          <a:p>
            <a:pPr algn="l"/>
            <a:r>
              <a:rPr lang="en-US" altLang="en-US" sz="5400" b="1" dirty="0" smtClean="0">
                <a:solidFill>
                  <a:srgbClr val="A71C1F"/>
                </a:solidFill>
              </a:rPr>
              <a:t>Standard Four:</a:t>
            </a:r>
            <a:r>
              <a:rPr lang="en-US" altLang="en-US" sz="5400" b="1" dirty="0">
                <a:solidFill>
                  <a:srgbClr val="A71C1F"/>
                </a:solidFill>
              </a:rPr>
              <a:t/>
            </a:r>
            <a:br>
              <a:rPr lang="en-US" altLang="en-US" sz="5400" b="1" dirty="0">
                <a:solidFill>
                  <a:srgbClr val="A71C1F"/>
                </a:solidFill>
              </a:rPr>
            </a:br>
            <a:r>
              <a:rPr lang="en-US" sz="3100" b="1" i="1" dirty="0" smtClean="0">
                <a:solidFill>
                  <a:srgbClr val="C00000"/>
                </a:solidFill>
              </a:rPr>
              <a:t>Evidence for all components  </a:t>
            </a:r>
            <a:endParaRPr lang="en-US" altLang="en-US" sz="3100" b="1" i="1" dirty="0" smtClean="0">
              <a:solidFill>
                <a:srgbClr val="C00000"/>
              </a:solidFill>
            </a:endParaRPr>
          </a:p>
        </p:txBody>
      </p:sp>
      <p:sp>
        <p:nvSpPr>
          <p:cNvPr id="5123" name="Rectangle 3"/>
          <p:cNvSpPr>
            <a:spLocks noGrp="1" noChangeArrowheads="1"/>
          </p:cNvSpPr>
          <p:nvPr>
            <p:ph type="body" idx="1"/>
          </p:nvPr>
        </p:nvSpPr>
        <p:spPr>
          <a:xfrm>
            <a:off x="457200" y="3200400"/>
            <a:ext cx="8229600" cy="3048000"/>
          </a:xfrm>
        </p:spPr>
        <p:txBody>
          <a:bodyPr>
            <a:noAutofit/>
          </a:bodyPr>
          <a:lstStyle/>
          <a:p>
            <a:pPr marL="0" lvl="0" indent="0" algn="ctr">
              <a:buNone/>
            </a:pPr>
            <a:r>
              <a:rPr lang="en-US" sz="5400" b="1" dirty="0" smtClean="0"/>
              <a:t>P-20 </a:t>
            </a:r>
            <a:r>
              <a:rPr lang="en-US" sz="5400" b="1" dirty="0" err="1" smtClean="0"/>
              <a:t>Collaboratives</a:t>
            </a:r>
            <a:r>
              <a:rPr lang="en-US" sz="5400" b="1" dirty="0" smtClean="0"/>
              <a:t> are key!</a:t>
            </a:r>
          </a:p>
        </p:txBody>
      </p:sp>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sp>
        <p:nvSpPr>
          <p:cNvPr id="5125" name="Rectangle 5"/>
          <p:cNvSpPr>
            <a:spLocks noChangeArrowheads="1"/>
          </p:cNvSpPr>
          <p:nvPr/>
        </p:nvSpPr>
        <p:spPr bwMode="auto">
          <a:xfrm>
            <a:off x="0" y="18288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pic>
        <p:nvPicPr>
          <p:cNvPr id="5126"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672386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ctrTitle" idx="4294967295"/>
          </p:nvPr>
        </p:nvSpPr>
        <p:spPr>
          <a:xfrm>
            <a:off x="228600" y="3352800"/>
            <a:ext cx="8686800" cy="1600200"/>
          </a:xfrm>
          <a:solidFill>
            <a:srgbClr val="A71C1F"/>
          </a:solidFill>
          <a:ln w="3175">
            <a:solidFill>
              <a:srgbClr val="E7C581"/>
            </a:solidFill>
          </a:ln>
        </p:spPr>
        <p:txBody>
          <a:bodyPr>
            <a:normAutofit fontScale="90000"/>
          </a:bodyPr>
          <a:lstStyle/>
          <a:p>
            <a:pPr eaLnBrk="1" hangingPunct="1"/>
            <a:r>
              <a:rPr lang="en-US" sz="5400" b="1" dirty="0" smtClean="0">
                <a:solidFill>
                  <a:schemeClr val="bg1"/>
                </a:solidFill>
              </a:rPr>
              <a:t>Standard 5 (Preview)</a:t>
            </a:r>
            <a:br>
              <a:rPr lang="en-US" sz="5400" b="1" dirty="0" smtClean="0">
                <a:solidFill>
                  <a:schemeClr val="bg1"/>
                </a:solidFill>
              </a:rPr>
            </a:br>
            <a:r>
              <a:rPr lang="en-US" sz="3600" b="1" dirty="0" smtClean="0">
                <a:solidFill>
                  <a:schemeClr val="bg1"/>
                </a:solidFill>
              </a:rPr>
              <a:t>Provider Quality Assurance and </a:t>
            </a:r>
            <a:br>
              <a:rPr lang="en-US" sz="3600" b="1" dirty="0" smtClean="0">
                <a:solidFill>
                  <a:schemeClr val="bg1"/>
                </a:solidFill>
              </a:rPr>
            </a:br>
            <a:r>
              <a:rPr lang="en-US" sz="3600" b="1" dirty="0" smtClean="0">
                <a:solidFill>
                  <a:schemeClr val="bg1"/>
                </a:solidFill>
              </a:rPr>
              <a:t>Continuous Improvement</a:t>
            </a:r>
          </a:p>
        </p:txBody>
      </p:sp>
      <p:sp>
        <p:nvSpPr>
          <p:cNvPr id="79874" name="Rectangle 6"/>
          <p:cNvSpPr>
            <a:spLocks noChangeArrowheads="1"/>
          </p:cNvSpPr>
          <p:nvPr/>
        </p:nvSpPr>
        <p:spPr bwMode="auto">
          <a:xfrm>
            <a:off x="228600" y="282575"/>
            <a:ext cx="8686800" cy="6324600"/>
          </a:xfrm>
          <a:prstGeom prst="rect">
            <a:avLst/>
          </a:prstGeom>
          <a:noFill/>
          <a:ln w="19050">
            <a:solidFill>
              <a:srgbClr val="A71C1F"/>
            </a:solidFill>
            <a:miter lim="800000"/>
            <a:headEnd/>
            <a:tailEnd/>
          </a:ln>
        </p:spPr>
        <p:txBody>
          <a:bodyPr wrap="none" anchor="ctr"/>
          <a:lstStyle/>
          <a:p>
            <a:pPr algn="ctr"/>
            <a:endParaRPr lang="en-US">
              <a:latin typeface="Calibri" pitchFamily="34" charset="0"/>
            </a:endParaRPr>
          </a:p>
        </p:txBody>
      </p:sp>
      <p:pic>
        <p:nvPicPr>
          <p:cNvPr id="79875" name="Picture 6" descr="new gace logo"/>
          <p:cNvPicPr>
            <a:picLocks noChangeAspect="1" noChangeArrowheads="1"/>
          </p:cNvPicPr>
          <p:nvPr/>
        </p:nvPicPr>
        <p:blipFill>
          <a:blip r:embed="rId3" cstate="print"/>
          <a:srcRect/>
          <a:stretch>
            <a:fillRect/>
          </a:stretch>
        </p:blipFill>
        <p:spPr bwMode="auto">
          <a:xfrm>
            <a:off x="914400" y="533400"/>
            <a:ext cx="7239000" cy="2360613"/>
          </a:xfrm>
          <a:prstGeom prst="rect">
            <a:avLst/>
          </a:prstGeom>
          <a:noFill/>
          <a:ln w="9525">
            <a:noFill/>
            <a:miter lim="800000"/>
            <a:headEnd/>
            <a:tailEnd/>
          </a:ln>
        </p:spPr>
      </p:pic>
    </p:spTree>
    <p:extLst>
      <p:ext uri="{BB962C8B-B14F-4D97-AF65-F5344CB8AC3E}">
        <p14:creationId xmlns:p14="http://schemas.microsoft.com/office/powerpoint/2010/main" val="2039418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7924800" cy="1524000"/>
          </a:xfrm>
        </p:spPr>
        <p:txBody>
          <a:bodyPr>
            <a:normAutofit fontScale="90000"/>
          </a:bodyPr>
          <a:lstStyle/>
          <a:p>
            <a:pPr algn="l"/>
            <a:r>
              <a:rPr lang="en-US" altLang="en-US" sz="5400" b="1" dirty="0" smtClean="0">
                <a:solidFill>
                  <a:srgbClr val="A71C1F"/>
                </a:solidFill>
              </a:rPr>
              <a:t>Standard Five:</a:t>
            </a:r>
            <a:r>
              <a:rPr lang="en-US" altLang="en-US" sz="5400" b="1" dirty="0">
                <a:solidFill>
                  <a:srgbClr val="A71C1F"/>
                </a:solidFill>
              </a:rPr>
              <a:t/>
            </a:r>
            <a:br>
              <a:rPr lang="en-US" altLang="en-US" sz="5400" b="1" dirty="0">
                <a:solidFill>
                  <a:srgbClr val="A71C1F"/>
                </a:solidFill>
              </a:rPr>
            </a:br>
            <a:r>
              <a:rPr lang="en-US" altLang="en-US" sz="3100" b="1" dirty="0" smtClean="0">
                <a:solidFill>
                  <a:srgbClr val="A71C1F"/>
                </a:solidFill>
              </a:rPr>
              <a:t>Provider Quality Assurance &amp;     </a:t>
            </a:r>
            <a:br>
              <a:rPr lang="en-US" altLang="en-US" sz="3100" b="1" dirty="0" smtClean="0">
                <a:solidFill>
                  <a:srgbClr val="A71C1F"/>
                </a:solidFill>
              </a:rPr>
            </a:br>
            <a:r>
              <a:rPr lang="en-US" altLang="en-US" sz="3100" b="1" dirty="0" smtClean="0">
                <a:solidFill>
                  <a:srgbClr val="A71C1F"/>
                </a:solidFill>
              </a:rPr>
              <a:t>Continuous Improvement</a:t>
            </a:r>
            <a:endParaRPr lang="en-US" altLang="en-US" sz="3100" b="1" i="1" dirty="0" smtClean="0">
              <a:solidFill>
                <a:srgbClr val="A71C1F"/>
              </a:solidFill>
            </a:endParaRPr>
          </a:p>
        </p:txBody>
      </p:sp>
      <p:sp>
        <p:nvSpPr>
          <p:cNvPr id="5123" name="Rectangle 3"/>
          <p:cNvSpPr>
            <a:spLocks noGrp="1" noChangeArrowheads="1"/>
          </p:cNvSpPr>
          <p:nvPr>
            <p:ph type="body" idx="1"/>
          </p:nvPr>
        </p:nvSpPr>
        <p:spPr>
          <a:xfrm>
            <a:off x="457200" y="2133600"/>
            <a:ext cx="8229600" cy="4191000"/>
          </a:xfrm>
        </p:spPr>
        <p:txBody>
          <a:bodyPr>
            <a:noAutofit/>
          </a:bodyPr>
          <a:lstStyle/>
          <a:p>
            <a:pPr marL="0" lvl="0" indent="0">
              <a:buNone/>
            </a:pPr>
            <a:r>
              <a:rPr lang="en-US" sz="2400" dirty="0"/>
              <a:t>The provider maintains a </a:t>
            </a:r>
            <a:r>
              <a:rPr lang="en-US" sz="2400" b="1" dirty="0"/>
              <a:t>quality assurance system </a:t>
            </a:r>
            <a:r>
              <a:rPr lang="en-US" sz="2400" dirty="0"/>
              <a:t>comprised of </a:t>
            </a:r>
            <a:r>
              <a:rPr lang="en-US" sz="2400" b="1" dirty="0"/>
              <a:t>valid data from multiple measures</a:t>
            </a:r>
            <a:r>
              <a:rPr lang="en-US" sz="2400" dirty="0"/>
              <a:t>, including evidence of candidates’ and completers’ positive impact on P-12 student learning and development. The provider </a:t>
            </a:r>
            <a:r>
              <a:rPr lang="en-US" sz="2400" b="1" dirty="0"/>
              <a:t>supports continuous improvement</a:t>
            </a:r>
            <a:r>
              <a:rPr lang="en-US" sz="2400" dirty="0"/>
              <a:t> that is </a:t>
            </a:r>
            <a:r>
              <a:rPr lang="en-US" sz="2400" b="1" dirty="0"/>
              <a:t>sustained and evidence-based</a:t>
            </a:r>
            <a:r>
              <a:rPr lang="en-US" sz="2400" dirty="0"/>
              <a:t>, and that </a:t>
            </a:r>
            <a:r>
              <a:rPr lang="en-US" sz="2400" b="1" dirty="0"/>
              <a:t>evaluates the effectiveness of its completers</a:t>
            </a:r>
            <a:r>
              <a:rPr lang="en-US" sz="2400" dirty="0"/>
              <a:t>. The provider uses the </a:t>
            </a:r>
            <a:r>
              <a:rPr lang="en-US" sz="2400" b="1" dirty="0"/>
              <a:t>results of inquiry and data collection </a:t>
            </a:r>
            <a:r>
              <a:rPr lang="en-US" sz="2400" dirty="0"/>
              <a:t>to establish priorities, enhance program elements and capacity, and test innovations to improve completers’ impact on P-12 student learning and development. </a:t>
            </a:r>
          </a:p>
        </p:txBody>
      </p:sp>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dirty="0"/>
          </a:p>
        </p:txBody>
      </p:sp>
      <p:sp>
        <p:nvSpPr>
          <p:cNvPr id="5125" name="Rectangle 5"/>
          <p:cNvSpPr>
            <a:spLocks noChangeArrowheads="1"/>
          </p:cNvSpPr>
          <p:nvPr/>
        </p:nvSpPr>
        <p:spPr bwMode="auto">
          <a:xfrm>
            <a:off x="0" y="18288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dirty="0"/>
          </a:p>
        </p:txBody>
      </p:sp>
      <p:pic>
        <p:nvPicPr>
          <p:cNvPr id="5126"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581857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7924800" cy="1524000"/>
          </a:xfrm>
        </p:spPr>
        <p:txBody>
          <a:bodyPr>
            <a:normAutofit fontScale="90000"/>
          </a:bodyPr>
          <a:lstStyle/>
          <a:p>
            <a:pPr algn="l"/>
            <a:r>
              <a:rPr lang="en-US" altLang="en-US" sz="5400" b="1" dirty="0" smtClean="0">
                <a:solidFill>
                  <a:srgbClr val="A71C1F"/>
                </a:solidFill>
              </a:rPr>
              <a:t>Standard </a:t>
            </a:r>
            <a:r>
              <a:rPr lang="en-US" altLang="en-US" sz="5400" b="1" dirty="0">
                <a:solidFill>
                  <a:srgbClr val="A71C1F"/>
                </a:solidFill>
              </a:rPr>
              <a:t>5:</a:t>
            </a:r>
            <a:br>
              <a:rPr lang="en-US" altLang="en-US" sz="5400" b="1" dirty="0">
                <a:solidFill>
                  <a:srgbClr val="A71C1F"/>
                </a:solidFill>
              </a:rPr>
            </a:br>
            <a:r>
              <a:rPr lang="en-US" altLang="en-US" sz="2700" b="1" i="1" dirty="0">
                <a:solidFill>
                  <a:srgbClr val="A71C1F"/>
                </a:solidFill>
              </a:rPr>
              <a:t>Provider Quality Assurance and Continuous Improvement </a:t>
            </a:r>
            <a:endParaRPr lang="en-US" altLang="en-US" sz="2700" b="1" i="1" dirty="0" smtClean="0">
              <a:solidFill>
                <a:srgbClr val="A71C1F"/>
              </a:solidFill>
            </a:endParaRPr>
          </a:p>
        </p:txBody>
      </p:sp>
      <p:sp>
        <p:nvSpPr>
          <p:cNvPr id="5123" name="Rectangle 3"/>
          <p:cNvSpPr>
            <a:spLocks noGrp="1" noChangeArrowheads="1"/>
          </p:cNvSpPr>
          <p:nvPr>
            <p:ph type="body" idx="1"/>
          </p:nvPr>
        </p:nvSpPr>
        <p:spPr>
          <a:xfrm>
            <a:off x="457200" y="2133600"/>
            <a:ext cx="8229600" cy="4191000"/>
          </a:xfrm>
        </p:spPr>
        <p:txBody>
          <a:bodyPr>
            <a:noAutofit/>
          </a:bodyPr>
          <a:lstStyle/>
          <a:p>
            <a:pPr lvl="0"/>
            <a:r>
              <a:rPr lang="en-US" sz="2000" dirty="0"/>
              <a:t>Describe how the </a:t>
            </a:r>
            <a:r>
              <a:rPr lang="en-US" sz="2000" b="1" dirty="0"/>
              <a:t>quality assurance system </a:t>
            </a:r>
            <a:r>
              <a:rPr lang="en-US" sz="2000" dirty="0"/>
              <a:t>is comprised of multiple measures that can </a:t>
            </a:r>
            <a:r>
              <a:rPr lang="en-US" sz="2000" b="1" dirty="0"/>
              <a:t>monitor candidate progress, completer achievements, and provider operational effectiveness</a:t>
            </a:r>
            <a:r>
              <a:rPr lang="en-US" sz="2000" dirty="0" smtClean="0"/>
              <a:t>.</a:t>
            </a:r>
          </a:p>
          <a:p>
            <a:pPr marL="0" lvl="0" indent="0">
              <a:buNone/>
            </a:pPr>
            <a:endParaRPr lang="en-US" sz="2000" dirty="0"/>
          </a:p>
          <a:p>
            <a:pPr lvl="0"/>
            <a:r>
              <a:rPr lang="en-US" sz="2000" dirty="0"/>
              <a:t>Describe how the quality assurance system relies on </a:t>
            </a:r>
            <a:r>
              <a:rPr lang="en-US" sz="2000" b="1" dirty="0"/>
              <a:t>relevant, verifiable, representative, cumulative and actionable measures</a:t>
            </a:r>
            <a:r>
              <a:rPr lang="en-US" sz="2000" dirty="0"/>
              <a:t>, and produces empirical evidence that interpretations of </a:t>
            </a:r>
            <a:r>
              <a:rPr lang="en-US" sz="2000" b="1" dirty="0"/>
              <a:t>data are valid and consistent</a:t>
            </a:r>
            <a:r>
              <a:rPr lang="en-US" sz="2000" dirty="0"/>
              <a:t>.</a:t>
            </a:r>
          </a:p>
          <a:p>
            <a:pPr lvl="0"/>
            <a:endParaRPr lang="en-US" sz="2000" dirty="0" smtClean="0"/>
          </a:p>
          <a:p>
            <a:pPr lvl="0"/>
            <a:r>
              <a:rPr lang="en-US" sz="2000" dirty="0" smtClean="0"/>
              <a:t>How </a:t>
            </a:r>
            <a:r>
              <a:rPr lang="en-US" sz="2000" dirty="0"/>
              <a:t>does the provider regularly and systematically </a:t>
            </a:r>
            <a:r>
              <a:rPr lang="en-US" sz="2000" b="1" dirty="0"/>
              <a:t>assess performance </a:t>
            </a:r>
            <a:r>
              <a:rPr lang="en-US" sz="2000" dirty="0"/>
              <a:t>against its goals and relevant standards, </a:t>
            </a:r>
            <a:r>
              <a:rPr lang="en-US" sz="2000" b="1" dirty="0"/>
              <a:t>track results </a:t>
            </a:r>
            <a:r>
              <a:rPr lang="en-US" sz="2000" dirty="0"/>
              <a:t>over time, </a:t>
            </a:r>
            <a:r>
              <a:rPr lang="en-US" sz="2000" b="1" dirty="0"/>
              <a:t>test innovations</a:t>
            </a:r>
            <a:r>
              <a:rPr lang="en-US" sz="2000" dirty="0"/>
              <a:t> and the effects of selection criteria on subsequent progress and completion, and </a:t>
            </a:r>
            <a:r>
              <a:rPr lang="en-US" sz="2000" b="1" dirty="0"/>
              <a:t>use results to improve program </a:t>
            </a:r>
            <a:r>
              <a:rPr lang="en-US" sz="2000" b="1" dirty="0" smtClean="0"/>
              <a:t>elements</a:t>
            </a:r>
            <a:r>
              <a:rPr lang="en-US" sz="2000" dirty="0" smtClean="0"/>
              <a:t>?</a:t>
            </a:r>
            <a:endParaRPr lang="en-US" sz="2000" dirty="0"/>
          </a:p>
          <a:p>
            <a:pPr marL="457200" indent="-457200"/>
            <a:endParaRPr lang="en-US" altLang="en-US" sz="2000" dirty="0" smtClean="0"/>
          </a:p>
        </p:txBody>
      </p:sp>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sp>
        <p:nvSpPr>
          <p:cNvPr id="5125" name="Rectangle 5"/>
          <p:cNvSpPr>
            <a:spLocks noChangeArrowheads="1"/>
          </p:cNvSpPr>
          <p:nvPr/>
        </p:nvSpPr>
        <p:spPr bwMode="auto">
          <a:xfrm>
            <a:off x="0" y="18288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pic>
        <p:nvPicPr>
          <p:cNvPr id="5126"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439167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7924800" cy="1524000"/>
          </a:xfrm>
        </p:spPr>
        <p:txBody>
          <a:bodyPr>
            <a:normAutofit fontScale="90000"/>
          </a:bodyPr>
          <a:lstStyle/>
          <a:p>
            <a:pPr algn="l"/>
            <a:r>
              <a:rPr lang="en-US" altLang="en-US" sz="5400" b="1" dirty="0" smtClean="0">
                <a:solidFill>
                  <a:srgbClr val="A71C1F"/>
                </a:solidFill>
              </a:rPr>
              <a:t>Standard Four:</a:t>
            </a:r>
            <a:r>
              <a:rPr lang="en-US" altLang="en-US" sz="5400" b="1" dirty="0">
                <a:solidFill>
                  <a:srgbClr val="A71C1F"/>
                </a:solidFill>
              </a:rPr>
              <a:t/>
            </a:r>
            <a:br>
              <a:rPr lang="en-US" altLang="en-US" sz="5400" b="1" dirty="0">
                <a:solidFill>
                  <a:srgbClr val="A71C1F"/>
                </a:solidFill>
              </a:rPr>
            </a:br>
            <a:r>
              <a:rPr lang="en-US" altLang="en-US" b="1" dirty="0" smtClean="0">
                <a:solidFill>
                  <a:srgbClr val="A71C1F"/>
                </a:solidFill>
              </a:rPr>
              <a:t>Program Impact</a:t>
            </a:r>
            <a:endParaRPr lang="en-US" altLang="en-US" b="1" i="1" dirty="0" smtClean="0">
              <a:solidFill>
                <a:srgbClr val="A71C1F"/>
              </a:solidFill>
            </a:endParaRPr>
          </a:p>
        </p:txBody>
      </p:sp>
      <p:sp>
        <p:nvSpPr>
          <p:cNvPr id="5123" name="Rectangle 3"/>
          <p:cNvSpPr>
            <a:spLocks noGrp="1" noChangeArrowheads="1"/>
          </p:cNvSpPr>
          <p:nvPr>
            <p:ph type="body" idx="1"/>
          </p:nvPr>
        </p:nvSpPr>
        <p:spPr>
          <a:xfrm>
            <a:off x="457200" y="2133600"/>
            <a:ext cx="8229600" cy="4191000"/>
          </a:xfrm>
        </p:spPr>
        <p:txBody>
          <a:bodyPr>
            <a:normAutofit fontScale="92500" lnSpcReduction="10000"/>
          </a:bodyPr>
          <a:lstStyle/>
          <a:p>
            <a:pPr marL="0" lvl="0" indent="0">
              <a:buNone/>
            </a:pPr>
            <a:r>
              <a:rPr lang="en-US" sz="4400" dirty="0" smtClean="0"/>
              <a:t>The provider demonstrates the impact of its completers on P-12 student learning and development, classroom instruction, and schools, and the satisfaction of its completers with the relevance and effectiveness of their preparation.  </a:t>
            </a:r>
            <a:endParaRPr lang="en-US" sz="4400" dirty="0"/>
          </a:p>
        </p:txBody>
      </p:sp>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dirty="0"/>
          </a:p>
        </p:txBody>
      </p:sp>
      <p:sp>
        <p:nvSpPr>
          <p:cNvPr id="5125" name="Rectangle 5"/>
          <p:cNvSpPr>
            <a:spLocks noChangeArrowheads="1"/>
          </p:cNvSpPr>
          <p:nvPr/>
        </p:nvSpPr>
        <p:spPr bwMode="auto">
          <a:xfrm>
            <a:off x="0" y="18288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dirty="0"/>
          </a:p>
        </p:txBody>
      </p:sp>
      <p:pic>
        <p:nvPicPr>
          <p:cNvPr id="5126"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609953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7924800" cy="1524000"/>
          </a:xfrm>
        </p:spPr>
        <p:txBody>
          <a:bodyPr>
            <a:normAutofit fontScale="90000"/>
          </a:bodyPr>
          <a:lstStyle/>
          <a:p>
            <a:pPr algn="l"/>
            <a:r>
              <a:rPr lang="en-US" altLang="en-US" sz="5400" b="1" dirty="0" smtClean="0">
                <a:solidFill>
                  <a:srgbClr val="A71C1F"/>
                </a:solidFill>
              </a:rPr>
              <a:t>Standard </a:t>
            </a:r>
            <a:r>
              <a:rPr lang="en-US" altLang="en-US" sz="5400" b="1" dirty="0">
                <a:solidFill>
                  <a:srgbClr val="A71C1F"/>
                </a:solidFill>
              </a:rPr>
              <a:t>5:</a:t>
            </a:r>
            <a:br>
              <a:rPr lang="en-US" altLang="en-US" sz="5400" b="1" dirty="0">
                <a:solidFill>
                  <a:srgbClr val="A71C1F"/>
                </a:solidFill>
              </a:rPr>
            </a:br>
            <a:r>
              <a:rPr lang="en-US" altLang="en-US" sz="2700" b="1" i="1" dirty="0">
                <a:solidFill>
                  <a:srgbClr val="A71C1F"/>
                </a:solidFill>
              </a:rPr>
              <a:t>Provider Quality Assurance and Continuous Improvement </a:t>
            </a:r>
            <a:endParaRPr lang="en-US" altLang="en-US" sz="2700" b="1" i="1" dirty="0" smtClean="0">
              <a:solidFill>
                <a:srgbClr val="A71C1F"/>
              </a:solidFill>
            </a:endParaRPr>
          </a:p>
        </p:txBody>
      </p:sp>
      <p:sp>
        <p:nvSpPr>
          <p:cNvPr id="5123" name="Rectangle 3"/>
          <p:cNvSpPr>
            <a:spLocks noGrp="1" noChangeArrowheads="1"/>
          </p:cNvSpPr>
          <p:nvPr>
            <p:ph type="body" idx="1"/>
          </p:nvPr>
        </p:nvSpPr>
        <p:spPr>
          <a:xfrm>
            <a:off x="457200" y="2133600"/>
            <a:ext cx="8229600" cy="4191000"/>
          </a:xfrm>
        </p:spPr>
        <p:txBody>
          <a:bodyPr>
            <a:normAutofit lnSpcReduction="10000"/>
          </a:bodyPr>
          <a:lstStyle/>
          <a:p>
            <a:pPr lvl="0"/>
            <a:r>
              <a:rPr lang="en-US" sz="2400" dirty="0"/>
              <a:t>How are </a:t>
            </a:r>
            <a:r>
              <a:rPr lang="en-US" sz="2400" b="1" dirty="0"/>
              <a:t>measures of completer impact</a:t>
            </a:r>
            <a:r>
              <a:rPr lang="en-US" sz="2400" dirty="0"/>
              <a:t>, including available outcome data on P-12 student growth, </a:t>
            </a:r>
            <a:r>
              <a:rPr lang="en-US" sz="2400" b="1" dirty="0" smtClean="0"/>
              <a:t>summarized</a:t>
            </a:r>
            <a:r>
              <a:rPr lang="en-US" sz="2400" b="1" dirty="0"/>
              <a:t>, externally benchmarked, analyzed, shared widely, and acted upon in decision-making</a:t>
            </a:r>
            <a:r>
              <a:rPr lang="en-US" sz="2400" dirty="0"/>
              <a:t> related to programs, resource allocation, and future direction?</a:t>
            </a:r>
          </a:p>
          <a:p>
            <a:pPr lvl="0"/>
            <a:endParaRPr lang="en-US" sz="2400" dirty="0" smtClean="0"/>
          </a:p>
          <a:p>
            <a:pPr lvl="0"/>
            <a:r>
              <a:rPr lang="en-US" sz="2400" dirty="0" smtClean="0"/>
              <a:t>How </a:t>
            </a:r>
            <a:r>
              <a:rPr lang="en-US" sz="2400" dirty="0"/>
              <a:t>does the </a:t>
            </a:r>
            <a:r>
              <a:rPr lang="en-US" sz="2400" b="1" dirty="0"/>
              <a:t>provider assure that appropriate stakeholders</a:t>
            </a:r>
            <a:r>
              <a:rPr lang="en-US" sz="2400" dirty="0"/>
              <a:t>, including alumni, employers, practitioners, school and community partners, and others defined by the provider, </a:t>
            </a:r>
            <a:r>
              <a:rPr lang="en-US" sz="2400" b="1" dirty="0"/>
              <a:t>are involved in program evaluation, improvement, and identification of models of excellence</a:t>
            </a:r>
            <a:r>
              <a:rPr lang="en-US" sz="2400" dirty="0"/>
              <a:t>?</a:t>
            </a:r>
          </a:p>
          <a:p>
            <a:pPr marL="0" indent="0">
              <a:buNone/>
            </a:pPr>
            <a:endParaRPr lang="en-US" altLang="en-US" sz="3600" dirty="0" smtClean="0"/>
          </a:p>
        </p:txBody>
      </p:sp>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sp>
        <p:nvSpPr>
          <p:cNvPr id="5125" name="Rectangle 5"/>
          <p:cNvSpPr>
            <a:spLocks noChangeArrowheads="1"/>
          </p:cNvSpPr>
          <p:nvPr/>
        </p:nvSpPr>
        <p:spPr bwMode="auto">
          <a:xfrm>
            <a:off x="0" y="18288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pic>
        <p:nvPicPr>
          <p:cNvPr id="5126"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343664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7924800" cy="1524000"/>
          </a:xfrm>
        </p:spPr>
        <p:txBody>
          <a:bodyPr>
            <a:normAutofit/>
          </a:bodyPr>
          <a:lstStyle/>
          <a:p>
            <a:pPr algn="l"/>
            <a:r>
              <a:rPr lang="en-US" altLang="en-US" sz="5400" b="1" dirty="0" smtClean="0">
                <a:solidFill>
                  <a:srgbClr val="A71C1F"/>
                </a:solidFill>
              </a:rPr>
              <a:t>Standard Five:</a:t>
            </a:r>
            <a:r>
              <a:rPr lang="en-US" altLang="en-US" sz="5400" b="1" dirty="0">
                <a:solidFill>
                  <a:srgbClr val="A71C1F"/>
                </a:solidFill>
              </a:rPr>
              <a:t/>
            </a:r>
            <a:br>
              <a:rPr lang="en-US" altLang="en-US" sz="5400" b="1" dirty="0">
                <a:solidFill>
                  <a:srgbClr val="A71C1F"/>
                </a:solidFill>
              </a:rPr>
            </a:br>
            <a:r>
              <a:rPr lang="en-US" sz="3100" b="1" i="1" dirty="0" smtClean="0">
                <a:solidFill>
                  <a:srgbClr val="C00000"/>
                </a:solidFill>
              </a:rPr>
              <a:t>Save the Date</a:t>
            </a:r>
            <a:endParaRPr lang="en-US" altLang="en-US" sz="3100" b="1" i="1" dirty="0" smtClean="0">
              <a:solidFill>
                <a:srgbClr val="C00000"/>
              </a:solidFill>
            </a:endParaRPr>
          </a:p>
        </p:txBody>
      </p:sp>
      <p:sp>
        <p:nvSpPr>
          <p:cNvPr id="5123" name="Rectangle 3"/>
          <p:cNvSpPr>
            <a:spLocks noGrp="1" noChangeArrowheads="1"/>
          </p:cNvSpPr>
          <p:nvPr>
            <p:ph type="body" idx="1"/>
          </p:nvPr>
        </p:nvSpPr>
        <p:spPr>
          <a:xfrm>
            <a:off x="457200" y="2438400"/>
            <a:ext cx="8229600" cy="3048000"/>
          </a:xfrm>
        </p:spPr>
        <p:txBody>
          <a:bodyPr>
            <a:noAutofit/>
          </a:bodyPr>
          <a:lstStyle/>
          <a:p>
            <a:pPr marL="0" lvl="0" indent="0" algn="ctr">
              <a:buNone/>
            </a:pPr>
            <a:r>
              <a:rPr lang="en-US" sz="5400" b="1" dirty="0" smtClean="0"/>
              <a:t>Standard 5 Webinar</a:t>
            </a:r>
          </a:p>
          <a:p>
            <a:pPr marL="0" lvl="0" indent="0" algn="ctr">
              <a:buNone/>
            </a:pPr>
            <a:r>
              <a:rPr lang="en-US" sz="5400" b="1" dirty="0" smtClean="0"/>
              <a:t>August 3, 2016</a:t>
            </a:r>
          </a:p>
          <a:p>
            <a:pPr marL="0" lvl="0" indent="0" algn="ctr">
              <a:buNone/>
            </a:pPr>
            <a:r>
              <a:rPr lang="en-US" sz="5400" b="1" dirty="0" smtClean="0"/>
              <a:t>9:30 am</a:t>
            </a:r>
          </a:p>
        </p:txBody>
      </p:sp>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sp>
        <p:nvSpPr>
          <p:cNvPr id="5125" name="Rectangle 5"/>
          <p:cNvSpPr>
            <a:spLocks noChangeArrowheads="1"/>
          </p:cNvSpPr>
          <p:nvPr/>
        </p:nvSpPr>
        <p:spPr bwMode="auto">
          <a:xfrm>
            <a:off x="0" y="18288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pic>
        <p:nvPicPr>
          <p:cNvPr id="5126"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787301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457200"/>
            <a:ext cx="7696200" cy="952500"/>
          </a:xfrm>
        </p:spPr>
        <p:txBody>
          <a:bodyPr>
            <a:normAutofit fontScale="90000"/>
          </a:bodyPr>
          <a:lstStyle/>
          <a:p>
            <a:pPr algn="l"/>
            <a:r>
              <a:rPr lang="en-US" altLang="en-US" sz="5400" b="1" dirty="0" smtClean="0">
                <a:solidFill>
                  <a:srgbClr val="A71C1F"/>
                </a:solidFill>
              </a:rPr>
              <a:t>Standard Four:</a:t>
            </a:r>
            <a:br>
              <a:rPr lang="en-US" altLang="en-US" sz="5400" b="1" dirty="0" smtClean="0">
                <a:solidFill>
                  <a:srgbClr val="A71C1F"/>
                </a:solidFill>
              </a:rPr>
            </a:br>
            <a:r>
              <a:rPr lang="en-US" altLang="en-US" b="1" dirty="0" smtClean="0">
                <a:solidFill>
                  <a:srgbClr val="A71C1F"/>
                </a:solidFill>
              </a:rPr>
              <a:t>Program Impact</a:t>
            </a:r>
            <a:endParaRPr lang="en-US" altLang="en-US" b="1" i="1" dirty="0" smtClean="0">
              <a:solidFill>
                <a:schemeClr val="accent2">
                  <a:lumMod val="75000"/>
                </a:schemeClr>
              </a:solidFill>
            </a:endParaRPr>
          </a:p>
        </p:txBody>
      </p:sp>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sp>
        <p:nvSpPr>
          <p:cNvPr id="5125" name="Rectangle 5"/>
          <p:cNvSpPr>
            <a:spLocks noChangeArrowheads="1"/>
          </p:cNvSpPr>
          <p:nvPr/>
        </p:nvSpPr>
        <p:spPr bwMode="auto">
          <a:xfrm>
            <a:off x="0" y="18288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pic>
        <p:nvPicPr>
          <p:cNvPr id="5126"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Content Placeholder 3"/>
          <p:cNvGraphicFramePr>
            <a:graphicFrameLocks noGrp="1"/>
          </p:cNvGraphicFramePr>
          <p:nvPr>
            <p:ph idx="1"/>
            <p:extLst>
              <p:ext uri="{D42A27DB-BD31-4B8C-83A1-F6EECF244321}">
                <p14:modId xmlns:p14="http://schemas.microsoft.com/office/powerpoint/2010/main" val="4277637676"/>
              </p:ext>
            </p:extLst>
          </p:nvPr>
        </p:nvGraphicFramePr>
        <p:xfrm>
          <a:off x="457200" y="1928812"/>
          <a:ext cx="8229600" cy="452596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07548631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7924800" cy="1524000"/>
          </a:xfrm>
        </p:spPr>
        <p:txBody>
          <a:bodyPr>
            <a:normAutofit/>
          </a:bodyPr>
          <a:lstStyle/>
          <a:p>
            <a:pPr algn="l"/>
            <a:r>
              <a:rPr lang="en-US" altLang="en-US" sz="5400" b="1" dirty="0" smtClean="0">
                <a:solidFill>
                  <a:srgbClr val="A71C1F"/>
                </a:solidFill>
              </a:rPr>
              <a:t>Component 4.4:</a:t>
            </a:r>
            <a:r>
              <a:rPr lang="en-US" altLang="en-US" sz="5400" b="1" dirty="0">
                <a:solidFill>
                  <a:srgbClr val="A71C1F"/>
                </a:solidFill>
              </a:rPr>
              <a:t/>
            </a:r>
            <a:br>
              <a:rPr lang="en-US" altLang="en-US" sz="5400" b="1" dirty="0">
                <a:solidFill>
                  <a:srgbClr val="A71C1F"/>
                </a:solidFill>
              </a:rPr>
            </a:br>
            <a:r>
              <a:rPr lang="en-US" sz="3100" b="1" i="1" dirty="0" smtClean="0">
                <a:solidFill>
                  <a:srgbClr val="C00000"/>
                </a:solidFill>
              </a:rPr>
              <a:t>Satisfaction of Completers</a:t>
            </a:r>
            <a:endParaRPr lang="en-US" altLang="en-US" sz="3100" b="1" i="1" dirty="0" smtClean="0">
              <a:solidFill>
                <a:srgbClr val="C00000"/>
              </a:solidFill>
            </a:endParaRPr>
          </a:p>
        </p:txBody>
      </p:sp>
      <p:sp>
        <p:nvSpPr>
          <p:cNvPr id="5123" name="Rectangle 3"/>
          <p:cNvSpPr>
            <a:spLocks noGrp="1" noChangeArrowheads="1"/>
          </p:cNvSpPr>
          <p:nvPr>
            <p:ph type="body" idx="1"/>
          </p:nvPr>
        </p:nvSpPr>
        <p:spPr>
          <a:xfrm>
            <a:off x="457200" y="2057400"/>
            <a:ext cx="8229600" cy="4191000"/>
          </a:xfrm>
        </p:spPr>
        <p:txBody>
          <a:bodyPr>
            <a:noAutofit/>
          </a:bodyPr>
          <a:lstStyle/>
          <a:p>
            <a:pPr marL="0" lvl="0" indent="0">
              <a:buNone/>
            </a:pPr>
            <a:r>
              <a:rPr lang="en-US" sz="2800" dirty="0"/>
              <a:t>The provider demonstrates, using measures that result in valid and reliable data, that program completers perceive their preparation as relevant to the responsibilities they confront on the job, and that the preparation was effective. </a:t>
            </a:r>
            <a:endParaRPr lang="en-US" sz="2400" dirty="0" smtClean="0"/>
          </a:p>
        </p:txBody>
      </p:sp>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sp>
        <p:nvSpPr>
          <p:cNvPr id="5125" name="Rectangle 5"/>
          <p:cNvSpPr>
            <a:spLocks noChangeArrowheads="1"/>
          </p:cNvSpPr>
          <p:nvPr/>
        </p:nvSpPr>
        <p:spPr bwMode="auto">
          <a:xfrm>
            <a:off x="0" y="18288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pic>
        <p:nvPicPr>
          <p:cNvPr id="5126"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201410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1" y="274638"/>
            <a:ext cx="8647112" cy="1143000"/>
          </a:xfrm>
        </p:spPr>
        <p:txBody>
          <a:bodyPr>
            <a:noAutofit/>
          </a:bodyPr>
          <a:lstStyle/>
          <a:p>
            <a:pPr algn="l"/>
            <a:r>
              <a:rPr lang="en-US" altLang="en-US" sz="4000" b="1" dirty="0">
                <a:solidFill>
                  <a:srgbClr val="A71C1F"/>
                </a:solidFill>
              </a:rPr>
              <a:t>Component </a:t>
            </a:r>
            <a:r>
              <a:rPr lang="en-US" altLang="en-US" sz="4000" b="1" dirty="0" smtClean="0">
                <a:solidFill>
                  <a:srgbClr val="A71C1F"/>
                </a:solidFill>
              </a:rPr>
              <a:t>4.4:</a:t>
            </a:r>
            <a:br>
              <a:rPr lang="en-US" altLang="en-US" sz="4000" b="1" dirty="0" smtClean="0">
                <a:solidFill>
                  <a:srgbClr val="A71C1F"/>
                </a:solidFill>
              </a:rPr>
            </a:br>
            <a:r>
              <a:rPr lang="en-US" sz="3600" b="1" i="1" dirty="0" smtClean="0">
                <a:solidFill>
                  <a:srgbClr val="A71C1F"/>
                </a:solidFill>
              </a:rPr>
              <a:t>Supporting Evidence</a:t>
            </a:r>
            <a:endParaRPr lang="en-US" altLang="en-US" sz="3600" b="1" i="1" dirty="0" smtClean="0">
              <a:solidFill>
                <a:srgbClr val="A71C1F"/>
              </a:solidFill>
            </a:endParaRPr>
          </a:p>
        </p:txBody>
      </p:sp>
      <p:graphicFrame>
        <p:nvGraphicFramePr>
          <p:cNvPr id="2" name="Content Placeholder 1"/>
          <p:cNvGraphicFramePr>
            <a:graphicFrameLocks noGrp="1"/>
          </p:cNvGraphicFramePr>
          <p:nvPr>
            <p:ph sz="quarter" idx="4"/>
            <p:extLst>
              <p:ext uri="{D42A27DB-BD31-4B8C-83A1-F6EECF244321}">
                <p14:modId xmlns:p14="http://schemas.microsoft.com/office/powerpoint/2010/main" val="2592096366"/>
              </p:ext>
            </p:extLst>
          </p:nvPr>
        </p:nvGraphicFramePr>
        <p:xfrm>
          <a:off x="457200" y="1524000"/>
          <a:ext cx="7924799" cy="3635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dirty="0"/>
          </a:p>
        </p:txBody>
      </p:sp>
      <p:sp>
        <p:nvSpPr>
          <p:cNvPr id="5125" name="Rectangle 5"/>
          <p:cNvSpPr>
            <a:spLocks noChangeArrowheads="1"/>
          </p:cNvSpPr>
          <p:nvPr/>
        </p:nvSpPr>
        <p:spPr bwMode="auto">
          <a:xfrm>
            <a:off x="228600" y="13335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dirty="0"/>
          </a:p>
        </p:txBody>
      </p:sp>
      <p:pic>
        <p:nvPicPr>
          <p:cNvPr id="5126" name="Picture 6" descr="psc_H_text_xsmall"/>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46849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7924800" cy="1524000"/>
          </a:xfrm>
        </p:spPr>
        <p:txBody>
          <a:bodyPr>
            <a:normAutofit/>
          </a:bodyPr>
          <a:lstStyle/>
          <a:p>
            <a:pPr algn="l"/>
            <a:r>
              <a:rPr lang="en-US" altLang="en-US" sz="5400" b="1" dirty="0" smtClean="0">
                <a:solidFill>
                  <a:srgbClr val="A71C1F"/>
                </a:solidFill>
              </a:rPr>
              <a:t>Component 4.3:</a:t>
            </a:r>
            <a:r>
              <a:rPr lang="en-US" altLang="en-US" sz="5400" b="1" dirty="0">
                <a:solidFill>
                  <a:srgbClr val="A71C1F"/>
                </a:solidFill>
              </a:rPr>
              <a:t/>
            </a:r>
            <a:br>
              <a:rPr lang="en-US" altLang="en-US" sz="5400" b="1" dirty="0">
                <a:solidFill>
                  <a:srgbClr val="A71C1F"/>
                </a:solidFill>
              </a:rPr>
            </a:br>
            <a:r>
              <a:rPr lang="en-US" sz="3100" b="1" i="1" dirty="0" smtClean="0">
                <a:solidFill>
                  <a:srgbClr val="C00000"/>
                </a:solidFill>
              </a:rPr>
              <a:t>Satisfaction of Employers</a:t>
            </a:r>
            <a:endParaRPr lang="en-US" altLang="en-US" sz="3100" b="1" i="1" dirty="0" smtClean="0">
              <a:solidFill>
                <a:srgbClr val="C00000"/>
              </a:solidFill>
            </a:endParaRPr>
          </a:p>
        </p:txBody>
      </p:sp>
      <p:sp>
        <p:nvSpPr>
          <p:cNvPr id="5123" name="Rectangle 3"/>
          <p:cNvSpPr>
            <a:spLocks noGrp="1" noChangeArrowheads="1"/>
          </p:cNvSpPr>
          <p:nvPr>
            <p:ph type="body" idx="1"/>
          </p:nvPr>
        </p:nvSpPr>
        <p:spPr>
          <a:xfrm>
            <a:off x="457200" y="2286000"/>
            <a:ext cx="8229600" cy="3962400"/>
          </a:xfrm>
        </p:spPr>
        <p:txBody>
          <a:bodyPr>
            <a:noAutofit/>
          </a:bodyPr>
          <a:lstStyle/>
          <a:p>
            <a:pPr marL="0" lvl="0" indent="0">
              <a:buNone/>
            </a:pPr>
            <a:r>
              <a:rPr lang="en-US" sz="2800" dirty="0"/>
              <a:t>The provider demonstrates, using measures that result in valid and reliable data and including employment milestones such as promotion and retention, that employers are satisfied with the completers’ preparation for their assigned responsibilities in working with P-12 students. </a:t>
            </a:r>
            <a:r>
              <a:rPr lang="en-US" sz="2400" dirty="0" smtClean="0"/>
              <a:t> </a:t>
            </a:r>
          </a:p>
        </p:txBody>
      </p:sp>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sp>
        <p:nvSpPr>
          <p:cNvPr id="5125" name="Rectangle 5"/>
          <p:cNvSpPr>
            <a:spLocks noChangeArrowheads="1"/>
          </p:cNvSpPr>
          <p:nvPr/>
        </p:nvSpPr>
        <p:spPr bwMode="auto">
          <a:xfrm>
            <a:off x="0" y="18288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pic>
        <p:nvPicPr>
          <p:cNvPr id="5126"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201410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1" y="274638"/>
            <a:ext cx="8647112" cy="1143000"/>
          </a:xfrm>
        </p:spPr>
        <p:txBody>
          <a:bodyPr>
            <a:noAutofit/>
          </a:bodyPr>
          <a:lstStyle/>
          <a:p>
            <a:pPr algn="l"/>
            <a:r>
              <a:rPr lang="en-US" altLang="en-US" sz="4000" b="1" dirty="0">
                <a:solidFill>
                  <a:srgbClr val="A71C1F"/>
                </a:solidFill>
              </a:rPr>
              <a:t>Component </a:t>
            </a:r>
            <a:r>
              <a:rPr lang="en-US" altLang="en-US" sz="4000" b="1" dirty="0" smtClean="0">
                <a:solidFill>
                  <a:srgbClr val="A71C1F"/>
                </a:solidFill>
              </a:rPr>
              <a:t>4.3:</a:t>
            </a:r>
            <a:br>
              <a:rPr lang="en-US" altLang="en-US" sz="4000" b="1" dirty="0" smtClean="0">
                <a:solidFill>
                  <a:srgbClr val="A71C1F"/>
                </a:solidFill>
              </a:rPr>
            </a:br>
            <a:r>
              <a:rPr lang="en-US" sz="3600" b="1" i="1" dirty="0" smtClean="0">
                <a:solidFill>
                  <a:srgbClr val="A71C1F"/>
                </a:solidFill>
              </a:rPr>
              <a:t>Supporting Evidence</a:t>
            </a:r>
            <a:endParaRPr lang="en-US" altLang="en-US" sz="3600" b="1" i="1" dirty="0" smtClean="0">
              <a:solidFill>
                <a:srgbClr val="A71C1F"/>
              </a:solidFill>
            </a:endParaRPr>
          </a:p>
        </p:txBody>
      </p:sp>
      <p:graphicFrame>
        <p:nvGraphicFramePr>
          <p:cNvPr id="2" name="Content Placeholder 1"/>
          <p:cNvGraphicFramePr>
            <a:graphicFrameLocks noGrp="1"/>
          </p:cNvGraphicFramePr>
          <p:nvPr>
            <p:ph sz="quarter" idx="4"/>
            <p:extLst>
              <p:ext uri="{D42A27DB-BD31-4B8C-83A1-F6EECF244321}">
                <p14:modId xmlns:p14="http://schemas.microsoft.com/office/powerpoint/2010/main" val="876325928"/>
              </p:ext>
            </p:extLst>
          </p:nvPr>
        </p:nvGraphicFramePr>
        <p:xfrm>
          <a:off x="457200" y="1524000"/>
          <a:ext cx="7924799" cy="3635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dirty="0"/>
          </a:p>
        </p:txBody>
      </p:sp>
      <p:sp>
        <p:nvSpPr>
          <p:cNvPr id="5125" name="Rectangle 5"/>
          <p:cNvSpPr>
            <a:spLocks noChangeArrowheads="1"/>
          </p:cNvSpPr>
          <p:nvPr/>
        </p:nvSpPr>
        <p:spPr bwMode="auto">
          <a:xfrm>
            <a:off x="228600" y="13335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dirty="0"/>
          </a:p>
        </p:txBody>
      </p:sp>
      <p:pic>
        <p:nvPicPr>
          <p:cNvPr id="5126" name="Picture 6" descr="psc_H_text_xsmall"/>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231870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7924800" cy="1524000"/>
          </a:xfrm>
        </p:spPr>
        <p:txBody>
          <a:bodyPr>
            <a:normAutofit/>
          </a:bodyPr>
          <a:lstStyle/>
          <a:p>
            <a:pPr algn="l"/>
            <a:r>
              <a:rPr lang="en-US" altLang="en-US" sz="5400" b="1" dirty="0" smtClean="0">
                <a:solidFill>
                  <a:srgbClr val="A71C1F"/>
                </a:solidFill>
              </a:rPr>
              <a:t>Component 4.2:</a:t>
            </a:r>
            <a:r>
              <a:rPr lang="en-US" altLang="en-US" sz="5400" b="1" dirty="0">
                <a:solidFill>
                  <a:srgbClr val="A71C1F"/>
                </a:solidFill>
              </a:rPr>
              <a:t/>
            </a:r>
            <a:br>
              <a:rPr lang="en-US" altLang="en-US" sz="5400" b="1" dirty="0">
                <a:solidFill>
                  <a:srgbClr val="A71C1F"/>
                </a:solidFill>
              </a:rPr>
            </a:br>
            <a:r>
              <a:rPr lang="en-US" sz="3100" b="1" i="1" dirty="0" smtClean="0">
                <a:solidFill>
                  <a:srgbClr val="C00000"/>
                </a:solidFill>
              </a:rPr>
              <a:t>Indicators of Teaching Effectiveness</a:t>
            </a:r>
            <a:endParaRPr lang="en-US" altLang="en-US" sz="3100" b="1" i="1" dirty="0" smtClean="0">
              <a:solidFill>
                <a:srgbClr val="C00000"/>
              </a:solidFill>
            </a:endParaRPr>
          </a:p>
        </p:txBody>
      </p:sp>
      <p:sp>
        <p:nvSpPr>
          <p:cNvPr id="5123" name="Rectangle 3"/>
          <p:cNvSpPr>
            <a:spLocks noGrp="1" noChangeArrowheads="1"/>
          </p:cNvSpPr>
          <p:nvPr>
            <p:ph type="body" idx="1"/>
          </p:nvPr>
        </p:nvSpPr>
        <p:spPr>
          <a:xfrm>
            <a:off x="457200" y="2133600"/>
            <a:ext cx="8229600" cy="4114800"/>
          </a:xfrm>
        </p:spPr>
        <p:txBody>
          <a:bodyPr>
            <a:noAutofit/>
          </a:bodyPr>
          <a:lstStyle/>
          <a:p>
            <a:pPr marL="0" lvl="0" indent="0">
              <a:buNone/>
            </a:pPr>
            <a:r>
              <a:rPr lang="en-US" sz="2800" dirty="0"/>
              <a:t>The provider demonstrates, through structured and validated observation instruments and/or student surveys, that completers effectively apply the professional knowledge, skills, and dispositions that the preparation experiences were designed to achieve. </a:t>
            </a:r>
            <a:r>
              <a:rPr lang="en-US" sz="2400" dirty="0" smtClean="0"/>
              <a:t> </a:t>
            </a:r>
          </a:p>
        </p:txBody>
      </p:sp>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sp>
        <p:nvSpPr>
          <p:cNvPr id="5125" name="Rectangle 5"/>
          <p:cNvSpPr>
            <a:spLocks noChangeArrowheads="1"/>
          </p:cNvSpPr>
          <p:nvPr/>
        </p:nvSpPr>
        <p:spPr bwMode="auto">
          <a:xfrm>
            <a:off x="0" y="18288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a:p>
        </p:txBody>
      </p:sp>
      <p:pic>
        <p:nvPicPr>
          <p:cNvPr id="5126"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201410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1" y="274638"/>
            <a:ext cx="8647112" cy="1143000"/>
          </a:xfrm>
        </p:spPr>
        <p:txBody>
          <a:bodyPr>
            <a:noAutofit/>
          </a:bodyPr>
          <a:lstStyle/>
          <a:p>
            <a:pPr algn="l"/>
            <a:r>
              <a:rPr lang="en-US" altLang="en-US" sz="4000" b="1" dirty="0">
                <a:solidFill>
                  <a:srgbClr val="A71C1F"/>
                </a:solidFill>
              </a:rPr>
              <a:t>Component </a:t>
            </a:r>
            <a:r>
              <a:rPr lang="en-US" altLang="en-US" sz="4000" b="1" dirty="0" smtClean="0">
                <a:solidFill>
                  <a:srgbClr val="A71C1F"/>
                </a:solidFill>
              </a:rPr>
              <a:t>4.2:</a:t>
            </a:r>
            <a:br>
              <a:rPr lang="en-US" altLang="en-US" sz="4000" b="1" dirty="0" smtClean="0">
                <a:solidFill>
                  <a:srgbClr val="A71C1F"/>
                </a:solidFill>
              </a:rPr>
            </a:br>
            <a:r>
              <a:rPr lang="en-US" sz="3600" b="1" i="1" dirty="0" smtClean="0">
                <a:solidFill>
                  <a:srgbClr val="A71C1F"/>
                </a:solidFill>
              </a:rPr>
              <a:t>Supporting Evidence</a:t>
            </a:r>
            <a:endParaRPr lang="en-US" altLang="en-US" sz="3600" b="1" i="1" dirty="0" smtClean="0">
              <a:solidFill>
                <a:srgbClr val="A71C1F"/>
              </a:solidFill>
            </a:endParaRPr>
          </a:p>
        </p:txBody>
      </p:sp>
      <p:graphicFrame>
        <p:nvGraphicFramePr>
          <p:cNvPr id="2" name="Content Placeholder 1"/>
          <p:cNvGraphicFramePr>
            <a:graphicFrameLocks noGrp="1"/>
          </p:cNvGraphicFramePr>
          <p:nvPr>
            <p:ph sz="quarter" idx="4"/>
            <p:extLst>
              <p:ext uri="{D42A27DB-BD31-4B8C-83A1-F6EECF244321}">
                <p14:modId xmlns:p14="http://schemas.microsoft.com/office/powerpoint/2010/main" val="1587341314"/>
              </p:ext>
            </p:extLst>
          </p:nvPr>
        </p:nvGraphicFramePr>
        <p:xfrm>
          <a:off x="457200" y="1524000"/>
          <a:ext cx="7924799" cy="3635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4" name="Rectangle 4"/>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dirty="0"/>
          </a:p>
        </p:txBody>
      </p:sp>
      <p:sp>
        <p:nvSpPr>
          <p:cNvPr id="5125" name="Rectangle 5"/>
          <p:cNvSpPr>
            <a:spLocks noChangeArrowheads="1"/>
          </p:cNvSpPr>
          <p:nvPr/>
        </p:nvSpPr>
        <p:spPr bwMode="auto">
          <a:xfrm>
            <a:off x="228600" y="13335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eaLnBrk="0" fontAlgn="base" hangingPunct="0">
              <a:spcBef>
                <a:spcPct val="0"/>
              </a:spcBef>
              <a:spcAft>
                <a:spcPct val="0"/>
              </a:spcAft>
              <a:defRPr>
                <a:solidFill>
                  <a:schemeClr val="bg1"/>
                </a:solidFill>
                <a:latin typeface="Arial" charset="0"/>
              </a:defRPr>
            </a:lvl6pPr>
            <a:lvl7pPr marL="2971800" indent="-228600" eaLnBrk="0" fontAlgn="base" hangingPunct="0">
              <a:spcBef>
                <a:spcPct val="0"/>
              </a:spcBef>
              <a:spcAft>
                <a:spcPct val="0"/>
              </a:spcAft>
              <a:defRPr>
                <a:solidFill>
                  <a:schemeClr val="bg1"/>
                </a:solidFill>
                <a:latin typeface="Arial" charset="0"/>
              </a:defRPr>
            </a:lvl7pPr>
            <a:lvl8pPr marL="3429000" indent="-228600" eaLnBrk="0" fontAlgn="base" hangingPunct="0">
              <a:spcBef>
                <a:spcPct val="0"/>
              </a:spcBef>
              <a:spcAft>
                <a:spcPct val="0"/>
              </a:spcAft>
              <a:defRPr>
                <a:solidFill>
                  <a:schemeClr val="bg1"/>
                </a:solidFill>
                <a:latin typeface="Arial" charset="0"/>
              </a:defRPr>
            </a:lvl8pPr>
            <a:lvl9pPr marL="3886200" indent="-228600" eaLnBrk="0" fontAlgn="base" hangingPunct="0">
              <a:spcBef>
                <a:spcPct val="0"/>
              </a:spcBef>
              <a:spcAft>
                <a:spcPct val="0"/>
              </a:spcAft>
              <a:defRPr>
                <a:solidFill>
                  <a:schemeClr val="bg1"/>
                </a:solidFill>
                <a:latin typeface="Arial" charset="0"/>
              </a:defRPr>
            </a:lvl9pPr>
          </a:lstStyle>
          <a:p>
            <a:pPr eaLnBrk="1" hangingPunct="1"/>
            <a:endParaRPr lang="en-US" altLang="en-US" dirty="0"/>
          </a:p>
        </p:txBody>
      </p:sp>
      <p:pic>
        <p:nvPicPr>
          <p:cNvPr id="5126" name="Picture 6" descr="psc_H_text_xsmall"/>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GaPSC_Logo_V"/>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93941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1637</TotalTime>
  <Words>1240</Words>
  <Application>Microsoft Office PowerPoint</Application>
  <PresentationFormat>On-screen Show (4:3)</PresentationFormat>
  <Paragraphs>140</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Standard Four Program Impact</vt:lpstr>
      <vt:lpstr>Standard Four: Program Impact</vt:lpstr>
      <vt:lpstr>Standard Four: Program Impact</vt:lpstr>
      <vt:lpstr>Component 4.4: Satisfaction of Completers</vt:lpstr>
      <vt:lpstr>Component 4.4: Supporting Evidence</vt:lpstr>
      <vt:lpstr>Component 4.3: Satisfaction of Employers</vt:lpstr>
      <vt:lpstr>Component 4.3: Supporting Evidence</vt:lpstr>
      <vt:lpstr>Component 4.2: Indicators of Teaching Effectiveness</vt:lpstr>
      <vt:lpstr>Component 4.2: Supporting Evidence</vt:lpstr>
      <vt:lpstr>Component 4.1: Impact on P-12 Student Learning and Development </vt:lpstr>
      <vt:lpstr>Component 4.1: Impact on P-12 Student Learning and Development </vt:lpstr>
      <vt:lpstr>Component 4.1: Impact on P-12 Student Learning and Development </vt:lpstr>
      <vt:lpstr>Component 4.1: Impact on P-12 Student Learning and Development </vt:lpstr>
      <vt:lpstr>Component 4.1: Impact on P-12 Student Learning and Development </vt:lpstr>
      <vt:lpstr>Component 4.1: Supporting Evidence</vt:lpstr>
      <vt:lpstr>Standard Four: Evidence for all components  </vt:lpstr>
      <vt:lpstr>Standard 5 (Preview) Provider Quality Assurance and  Continuous Improvement</vt:lpstr>
      <vt:lpstr>Standard Five: Provider Quality Assurance &amp;      Continuous Improvement</vt:lpstr>
      <vt:lpstr>Standard 5: Provider Quality Assurance and Continuous Improvement </vt:lpstr>
      <vt:lpstr>Standard 5: Provider Quality Assurance and Continuous Improvement </vt:lpstr>
      <vt:lpstr>Standard Five: Save the Date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Bobbi Ford</dc:creator>
  <cp:lastModifiedBy>Enjolia Farrington</cp:lastModifiedBy>
  <cp:revision>88</cp:revision>
  <dcterms:created xsi:type="dcterms:W3CDTF">2015-08-19T18:06:21Z</dcterms:created>
  <dcterms:modified xsi:type="dcterms:W3CDTF">2016-06-22T21:31:08Z</dcterms:modified>
</cp:coreProperties>
</file>