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327" r:id="rId5"/>
    <p:sldId id="282" r:id="rId6"/>
    <p:sldId id="323" r:id="rId7"/>
    <p:sldId id="280" r:id="rId8"/>
    <p:sldId id="326" r:id="rId9"/>
    <p:sldId id="325" r:id="rId10"/>
    <p:sldId id="330" r:id="rId11"/>
    <p:sldId id="335" r:id="rId12"/>
    <p:sldId id="334" r:id="rId13"/>
    <p:sldId id="332" r:id="rId14"/>
    <p:sldId id="33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han Frick" initials="MF" lastIdx="2" clrIdx="0">
    <p:extLst>
      <p:ext uri="{19B8F6BF-5375-455C-9EA6-DF929625EA0E}">
        <p15:presenceInfo xmlns:p15="http://schemas.microsoft.com/office/powerpoint/2012/main" userId="S::Meghan.Frick@doe.k12.ga.us::2ae45435-bb2d-4646-9a3b-631cb3205c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36"/>
    <a:srgbClr val="44883E"/>
    <a:srgbClr val="B2CFFA"/>
    <a:srgbClr val="1186CA"/>
    <a:srgbClr val="00A9A1"/>
    <a:srgbClr val="007E67"/>
    <a:srgbClr val="D57602"/>
    <a:srgbClr val="3DB8CF"/>
    <a:srgbClr val="7DE0EB"/>
    <a:srgbClr val="68A4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1" autoAdjust="0"/>
    <p:restoredTop sz="75793" autoAdjust="0"/>
  </p:normalViewPr>
  <p:slideViewPr>
    <p:cSldViewPr snapToGrid="0" snapToObjects="1">
      <p:cViewPr varScale="1">
        <p:scale>
          <a:sx n="93" d="100"/>
          <a:sy n="93" d="100"/>
        </p:scale>
        <p:origin x="906" y="4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0F4915-F072-43AB-B5F7-4DE0C8928C2D}" type="datetimeFigureOut">
              <a:rPr lang="en-US" smtClean="0"/>
              <a:t>9/15/2021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49B6A0-9987-4A12-8C1C-6A7F4BD4DF37}" type="slidenum">
              <a:rPr lang="en-US" smtClean="0"/>
              <a:t>‹#›</a:t>
            </a:fld>
            <a:endParaRPr lang="en-US"/>
          </a:p>
        </p:txBody>
      </p:sp>
    </p:spTree>
    <p:extLst>
      <p:ext uri="{BB962C8B-B14F-4D97-AF65-F5344CB8AC3E}">
        <p14:creationId xmlns:p14="http://schemas.microsoft.com/office/powerpoint/2010/main" val="3193562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apsc.com/EducatorPreparation/Downloads/GaPSC_Traditional_Clinical_and_Field_Experience_Guidance_for_AY2021-2022.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Cathy,  go over rules, then transition to Kathy for history</a:t>
            </a:r>
          </a:p>
        </p:txBody>
      </p:sp>
      <p:sp>
        <p:nvSpPr>
          <p:cNvPr id="4" name="Slide Number Placeholder 3"/>
          <p:cNvSpPr>
            <a:spLocks noGrp="1"/>
          </p:cNvSpPr>
          <p:nvPr>
            <p:ph type="sldNum" sz="quarter" idx="5"/>
          </p:nvPr>
        </p:nvSpPr>
        <p:spPr/>
        <p:txBody>
          <a:bodyPr/>
          <a:lstStyle/>
          <a:p>
            <a:fld id="{006BE02D-20C0-F840-AFAC-BEA99C74FDC2}" type="slidenum">
              <a:rPr lang="en-US" smtClean="0"/>
              <a:pPr/>
              <a:t>4</a:t>
            </a:fld>
            <a:endParaRPr lang="en-US" dirty="0"/>
          </a:p>
        </p:txBody>
      </p:sp>
    </p:spTree>
    <p:extLst>
      <p:ext uri="{BB962C8B-B14F-4D97-AF65-F5344CB8AC3E}">
        <p14:creationId xmlns:p14="http://schemas.microsoft.com/office/powerpoint/2010/main" val="1458147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1F1E"/>
                </a:solidFill>
                <a:effectLst/>
                <a:latin typeface="Calibri" panose="020F0502020204030204" pitchFamily="34" charset="0"/>
              </a:rPr>
              <a:t>Dr. Shanna Downs grew up in Helen, Georgia. A Georgia educator since 1997, she holds a Bachelor of Science Degree in Middle Grades Education, a Master of Science in Special Education, and a Doctorate of Education in Educational Leadership. She began her educational career teaching special education in grades 2-8 in a variety of settings ranging from inclusion, to resource, to a self-contained classroom for students with emotional behavioral disorders. These years were spent in two vastly different school environments, one rural and one inner-city. She later transitioned into the general education setting where she taught science and math at the middle school level for several years before serving an Assistant Principal/Academic Coach. She served as Director of School Improvement overseeing state and federal programs at the district level for White County Schools in Cleveland, GA. Dr. Shanna Downs joins the West Georgia RESA team after serving as the Superintendent of Gilmer County Schools in Ellijay, Georgia for six years. Dr. Downs serves on numerous Boards and Commissions throughout the state and looks forward to serving the West Georgia Region as the Executive Director of West Georgia RESA. </a:t>
            </a:r>
            <a:endParaRPr lang="en-US" dirty="0"/>
          </a:p>
          <a:p>
            <a:endParaRPr lang="en-US" dirty="0"/>
          </a:p>
        </p:txBody>
      </p:sp>
      <p:sp>
        <p:nvSpPr>
          <p:cNvPr id="4" name="Slide Number Placeholder 3"/>
          <p:cNvSpPr>
            <a:spLocks noGrp="1"/>
          </p:cNvSpPr>
          <p:nvPr>
            <p:ph type="sldNum" sz="quarter" idx="5"/>
          </p:nvPr>
        </p:nvSpPr>
        <p:spPr/>
        <p:txBody>
          <a:bodyPr/>
          <a:lstStyle/>
          <a:p>
            <a:fld id="{8680AEA7-FDC1-48D2-919D-F6810295A513}" type="slidenum">
              <a:rPr lang="en-US" smtClean="0"/>
              <a:t>6</a:t>
            </a:fld>
            <a:endParaRPr lang="en-US"/>
          </a:p>
        </p:txBody>
      </p:sp>
    </p:spTree>
    <p:extLst>
      <p:ext uri="{BB962C8B-B14F-4D97-AF65-F5344CB8AC3E}">
        <p14:creationId xmlns:p14="http://schemas.microsoft.com/office/powerpoint/2010/main" val="2521068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subscribed to these three </a:t>
            </a:r>
            <a:r>
              <a:rPr lang="en-US" dirty="0" err="1"/>
              <a:t>GaDOE</a:t>
            </a:r>
            <a:r>
              <a:rPr lang="en-US" dirty="0"/>
              <a:t> newsletters? Being on the distribution list will keep you in the loop between P-20 convenings. Contact information is included with each article. Links are provided to subscribe online. Please contact Karen Wyler @ kwyler@doe.k12.ga.us if you have questions are needed assistance signing up. </a:t>
            </a:r>
          </a:p>
        </p:txBody>
      </p:sp>
      <p:sp>
        <p:nvSpPr>
          <p:cNvPr id="4" name="Slide Number Placeholder 3"/>
          <p:cNvSpPr>
            <a:spLocks noGrp="1"/>
          </p:cNvSpPr>
          <p:nvPr>
            <p:ph type="sldNum" sz="quarter" idx="5"/>
          </p:nvPr>
        </p:nvSpPr>
        <p:spPr/>
        <p:txBody>
          <a:bodyPr/>
          <a:lstStyle/>
          <a:p>
            <a:fld id="{9C49B6A0-9987-4A12-8C1C-6A7F4BD4DF37}" type="slidenum">
              <a:rPr lang="en-US" smtClean="0"/>
              <a:t>7</a:t>
            </a:fld>
            <a:endParaRPr lang="en-US"/>
          </a:p>
        </p:txBody>
      </p:sp>
    </p:spTree>
    <p:extLst>
      <p:ext uri="{BB962C8B-B14F-4D97-AF65-F5344CB8AC3E}">
        <p14:creationId xmlns:p14="http://schemas.microsoft.com/office/powerpoint/2010/main" val="936087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dirty="0"/>
              <a:t>Candidates completing field and clinical practice experiences this academic year have continued flexibility. The revised expectations are on the GaPSC website: </a:t>
            </a:r>
            <a:r>
              <a:rPr lang="en-US" sz="1200" u="sng" kern="1200" dirty="0">
                <a:solidFill>
                  <a:schemeClr val="tx1"/>
                </a:solidFill>
                <a:effectLst/>
                <a:latin typeface="+mn-lt"/>
                <a:ea typeface="+mn-ea"/>
                <a:cs typeface="+mn-cs"/>
                <a:hlinkClick r:id="rId3"/>
              </a:rPr>
              <a:t>https://www.gapsc.com/EducatorPreparation/Downloads/GaPSC_Traditional_Clinical_and_Field_Experience_Guidance_for_AY2021-2022.pdf</a:t>
            </a:r>
            <a:r>
              <a:rPr lang="en-US" sz="1200" u="sng" kern="1200" dirty="0">
                <a:solidFill>
                  <a:schemeClr val="tx1"/>
                </a:solidFill>
                <a:effectLst/>
                <a:latin typeface="+mn-lt"/>
                <a:ea typeface="+mn-ea"/>
                <a:cs typeface="+mn-cs"/>
              </a:rPr>
              <a:t>.</a:t>
            </a:r>
          </a:p>
          <a:p>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EPPs, consider offering the Computer Science Endorsement or program, and P-12 representatives, consider obtaining that field</a:t>
            </a:r>
          </a:p>
          <a:p>
            <a:endParaRPr lang="en-US" dirty="0"/>
          </a:p>
        </p:txBody>
      </p:sp>
      <p:sp>
        <p:nvSpPr>
          <p:cNvPr id="49156" name="Slide Number Placeholder 3"/>
          <p:cNvSpPr>
            <a:spLocks noGrp="1"/>
          </p:cNvSpPr>
          <p:nvPr>
            <p:ph type="sldNum" sz="quarter" idx="5"/>
          </p:nvPr>
        </p:nvSpPr>
        <p:spPr>
          <a:noFill/>
        </p:spPr>
        <p:txBody>
          <a:bodyPr/>
          <a:lstStyle/>
          <a:p>
            <a:fld id="{16C3C43E-CD85-42C2-9926-119E281CBD59}" type="slidenum">
              <a:rPr lang="en-US" smtClean="0"/>
              <a:pPr/>
              <a:t>9</a:t>
            </a:fld>
            <a:endParaRPr lang="en-US"/>
          </a:p>
        </p:txBody>
      </p:sp>
    </p:spTree>
    <p:extLst>
      <p:ext uri="{BB962C8B-B14F-4D97-AF65-F5344CB8AC3E}">
        <p14:creationId xmlns:p14="http://schemas.microsoft.com/office/powerpoint/2010/main" val="3412620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you can always check for past meeting agendas and documents on the P-20</a:t>
            </a:r>
            <a:r>
              <a:rPr lang="en-US" baseline="0" dirty="0"/>
              <a:t> website.</a:t>
            </a:r>
            <a:endParaRPr lang="en-US" dirty="0"/>
          </a:p>
        </p:txBody>
      </p:sp>
      <p:sp>
        <p:nvSpPr>
          <p:cNvPr id="4" name="Slide Number Placeholder 3"/>
          <p:cNvSpPr>
            <a:spLocks noGrp="1"/>
          </p:cNvSpPr>
          <p:nvPr>
            <p:ph type="sldNum" sz="quarter" idx="10"/>
          </p:nvPr>
        </p:nvSpPr>
        <p:spPr/>
        <p:txBody>
          <a:bodyPr/>
          <a:lstStyle/>
          <a:p>
            <a:fld id="{9C49B6A0-9987-4A12-8C1C-6A7F4BD4DF37}" type="slidenum">
              <a:rPr lang="en-US" smtClean="0"/>
              <a:t>10</a:t>
            </a:fld>
            <a:endParaRPr lang="en-US"/>
          </a:p>
        </p:txBody>
      </p:sp>
    </p:spTree>
    <p:extLst>
      <p:ext uri="{BB962C8B-B14F-4D97-AF65-F5344CB8AC3E}">
        <p14:creationId xmlns:p14="http://schemas.microsoft.com/office/powerpoint/2010/main" val="36333938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lain">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D33D8D-2AE0-1242-AE06-6B40B1F6442E}"/>
              </a:ext>
            </a:extLst>
          </p:cNvPr>
          <p:cNvPicPr>
            <a:picLocks noChangeAspect="1"/>
          </p:cNvPicPr>
          <p:nvPr userDrawn="1"/>
        </p:nvPicPr>
        <p:blipFill rotWithShape="1">
          <a:blip r:embed="rId2"/>
          <a:srcRect r="4456"/>
          <a:stretch/>
        </p:blipFill>
        <p:spPr>
          <a:xfrm>
            <a:off x="1" y="0"/>
            <a:ext cx="667638" cy="6858000"/>
          </a:xfrm>
          <a:prstGeom prst="rect">
            <a:avLst/>
          </a:prstGeom>
        </p:spPr>
      </p:pic>
      <p:sp>
        <p:nvSpPr>
          <p:cNvPr id="2" name="Title 1">
            <a:extLst>
              <a:ext uri="{FF2B5EF4-FFF2-40B4-BE49-F238E27FC236}">
                <a16:creationId xmlns:a16="http://schemas.microsoft.com/office/drawing/2014/main" id="{FB179657-2069-F447-8141-E4DFD444FEEE}"/>
              </a:ext>
            </a:extLst>
          </p:cNvPr>
          <p:cNvSpPr>
            <a:spLocks noGrp="1"/>
          </p:cNvSpPr>
          <p:nvPr>
            <p:ph type="ctrTitle"/>
          </p:nvPr>
        </p:nvSpPr>
        <p:spPr>
          <a:xfrm>
            <a:off x="1524000" y="1122363"/>
            <a:ext cx="9144000" cy="2387600"/>
          </a:xfrm>
        </p:spPr>
        <p:txBody>
          <a:bodyPr anchor="ctr"/>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A39591D-FD30-DA4A-9960-35B7116A8B55}"/>
              </a:ext>
            </a:extLst>
          </p:cNvPr>
          <p:cNvSpPr>
            <a:spLocks noGrp="1"/>
          </p:cNvSpPr>
          <p:nvPr>
            <p:ph type="subTitle" idx="1"/>
          </p:nvPr>
        </p:nvSpPr>
        <p:spPr>
          <a:xfrm>
            <a:off x="1524000" y="3602037"/>
            <a:ext cx="9144000"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Picture 13">
            <a:extLst>
              <a:ext uri="{FF2B5EF4-FFF2-40B4-BE49-F238E27FC236}">
                <a16:creationId xmlns:a16="http://schemas.microsoft.com/office/drawing/2014/main" id="{41CA9FAC-BAB6-C246-89BC-2606DC1EC520}"/>
              </a:ext>
            </a:extLst>
          </p:cNvPr>
          <p:cNvPicPr>
            <a:picLocks noChangeAspect="1"/>
          </p:cNvPicPr>
          <p:nvPr userDrawn="1"/>
        </p:nvPicPr>
        <p:blipFill>
          <a:blip r:embed="rId3"/>
          <a:stretch>
            <a:fillRect/>
          </a:stretch>
        </p:blipFill>
        <p:spPr>
          <a:xfrm>
            <a:off x="9362475" y="5565261"/>
            <a:ext cx="2065398" cy="1131813"/>
          </a:xfrm>
          <a:prstGeom prst="rect">
            <a:avLst/>
          </a:prstGeom>
        </p:spPr>
      </p:pic>
      <p:grpSp>
        <p:nvGrpSpPr>
          <p:cNvPr id="7" name="Group 6">
            <a:extLst>
              <a:ext uri="{FF2B5EF4-FFF2-40B4-BE49-F238E27FC236}">
                <a16:creationId xmlns:a16="http://schemas.microsoft.com/office/drawing/2014/main" id="{918CBC52-6530-314A-A122-86F461DE64DC}"/>
              </a:ext>
            </a:extLst>
          </p:cNvPr>
          <p:cNvGrpSpPr/>
          <p:nvPr userDrawn="1"/>
        </p:nvGrpSpPr>
        <p:grpSpPr>
          <a:xfrm>
            <a:off x="667639" y="6313581"/>
            <a:ext cx="8518401" cy="45719"/>
            <a:chOff x="667640" y="6313581"/>
            <a:chExt cx="7276742" cy="45719"/>
          </a:xfrm>
        </p:grpSpPr>
        <p:sp>
          <p:nvSpPr>
            <p:cNvPr id="26" name="Rectangle 25">
              <a:extLst>
                <a:ext uri="{FF2B5EF4-FFF2-40B4-BE49-F238E27FC236}">
                  <a16:creationId xmlns:a16="http://schemas.microsoft.com/office/drawing/2014/main" id="{5ABA626F-0360-B049-B513-BD8E2BBBBEBB}"/>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E49F8A3-6F6B-6D46-B9A4-E1C19702D98A}"/>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0F61DC3-9D1B-714F-B210-BCA30A4217AB}"/>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6E58E05-B6C9-3A4C-82A6-5FA3E744B351}"/>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72D61F54-3B12-194D-873E-CCB90FFCC80C}"/>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42902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B641-817A-354F-9ADD-1E67E822341E}"/>
              </a:ext>
            </a:extLst>
          </p:cNvPr>
          <p:cNvSpPr>
            <a:spLocks noGrp="1"/>
          </p:cNvSpPr>
          <p:nvPr>
            <p:ph type="title"/>
          </p:nvPr>
        </p:nvSpPr>
        <p:spPr>
          <a:xfrm>
            <a:off x="1018573" y="365125"/>
            <a:ext cx="10335228" cy="1325563"/>
          </a:xfrm>
        </p:spPr>
        <p:txBody>
          <a:bodyPr anchor="ctr"/>
          <a:lstStyle/>
          <a:p>
            <a:r>
              <a:rPr lang="en-US" dirty="0"/>
              <a:t>Click to edit Master title style</a:t>
            </a:r>
          </a:p>
        </p:txBody>
      </p:sp>
      <p:sp>
        <p:nvSpPr>
          <p:cNvPr id="3" name="Content Placeholder 2">
            <a:extLst>
              <a:ext uri="{FF2B5EF4-FFF2-40B4-BE49-F238E27FC236}">
                <a16:creationId xmlns:a16="http://schemas.microsoft.com/office/drawing/2014/main" id="{DC306BF7-0B31-9D48-8985-A79867633DC4}"/>
              </a:ext>
            </a:extLst>
          </p:cNvPr>
          <p:cNvSpPr>
            <a:spLocks noGrp="1"/>
          </p:cNvSpPr>
          <p:nvPr>
            <p:ph sz="half" idx="1"/>
          </p:nvPr>
        </p:nvSpPr>
        <p:spPr>
          <a:xfrm>
            <a:off x="1018574" y="1825625"/>
            <a:ext cx="4899949" cy="413567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0F179FB-AE92-AF4C-89CC-B01B8FA7551F}"/>
              </a:ext>
            </a:extLst>
          </p:cNvPr>
          <p:cNvSpPr>
            <a:spLocks noGrp="1"/>
          </p:cNvSpPr>
          <p:nvPr>
            <p:ph sz="half" idx="2"/>
          </p:nvPr>
        </p:nvSpPr>
        <p:spPr>
          <a:xfrm>
            <a:off x="6096000" y="1825625"/>
            <a:ext cx="5257800" cy="413567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AA74E512-2892-954C-8A0B-0EDD95590BAA}"/>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7" name="Picture 16">
            <a:extLst>
              <a:ext uri="{FF2B5EF4-FFF2-40B4-BE49-F238E27FC236}">
                <a16:creationId xmlns:a16="http://schemas.microsoft.com/office/drawing/2014/main" id="{97DB970E-79C8-D74D-BFCC-444D5F9B4587}"/>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18" name="Group 17">
            <a:extLst>
              <a:ext uri="{FF2B5EF4-FFF2-40B4-BE49-F238E27FC236}">
                <a16:creationId xmlns:a16="http://schemas.microsoft.com/office/drawing/2014/main" id="{00A55FC2-6AD0-9644-B0F2-A09BF6FDE9B7}"/>
              </a:ext>
            </a:extLst>
          </p:cNvPr>
          <p:cNvGrpSpPr/>
          <p:nvPr userDrawn="1"/>
        </p:nvGrpSpPr>
        <p:grpSpPr>
          <a:xfrm>
            <a:off x="667639" y="6313581"/>
            <a:ext cx="8518401" cy="45719"/>
            <a:chOff x="667640" y="6313581"/>
            <a:chExt cx="7276742" cy="45719"/>
          </a:xfrm>
        </p:grpSpPr>
        <p:sp>
          <p:nvSpPr>
            <p:cNvPr id="19" name="Rectangle 18">
              <a:extLst>
                <a:ext uri="{FF2B5EF4-FFF2-40B4-BE49-F238E27FC236}">
                  <a16:creationId xmlns:a16="http://schemas.microsoft.com/office/drawing/2014/main" id="{B0942E08-2E08-6E46-8D1F-B96E29B550DC}"/>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F2D4B15-1B3A-A340-A117-2069694508F8}"/>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0803A9C-D477-9E42-BDFF-6825F91E2FC8}"/>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0924F1A-DDED-E143-946C-381E1C934C8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6BE71CCE-6C58-FD4E-A946-4CD6715915DF}"/>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114747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FBA3B-A499-2E47-8150-D181B46A38D1}"/>
              </a:ext>
            </a:extLst>
          </p:cNvPr>
          <p:cNvSpPr>
            <a:spLocks noGrp="1"/>
          </p:cNvSpPr>
          <p:nvPr>
            <p:ph type="title"/>
          </p:nvPr>
        </p:nvSpPr>
        <p:spPr>
          <a:xfrm>
            <a:off x="1018570" y="365125"/>
            <a:ext cx="10336818" cy="1325563"/>
          </a:xfrm>
        </p:spPr>
        <p:txBody>
          <a:bodyPr anchor="ctr"/>
          <a:lstStyle/>
          <a:p>
            <a:r>
              <a:rPr lang="en-US" dirty="0"/>
              <a:t>Click to edit Master title style</a:t>
            </a:r>
          </a:p>
        </p:txBody>
      </p:sp>
      <p:sp>
        <p:nvSpPr>
          <p:cNvPr id="3" name="Text Placeholder 2">
            <a:extLst>
              <a:ext uri="{FF2B5EF4-FFF2-40B4-BE49-F238E27FC236}">
                <a16:creationId xmlns:a16="http://schemas.microsoft.com/office/drawing/2014/main" id="{23E83529-DAFC-1147-A5D6-70E708ABC04B}"/>
              </a:ext>
            </a:extLst>
          </p:cNvPr>
          <p:cNvSpPr>
            <a:spLocks noGrp="1"/>
          </p:cNvSpPr>
          <p:nvPr>
            <p:ph type="body" idx="1"/>
          </p:nvPr>
        </p:nvSpPr>
        <p:spPr>
          <a:xfrm>
            <a:off x="1018572" y="1681163"/>
            <a:ext cx="49790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CAB63D84-4173-B044-B43C-57F1E2B2461A}"/>
              </a:ext>
            </a:extLst>
          </p:cNvPr>
          <p:cNvSpPr>
            <a:spLocks noGrp="1"/>
          </p:cNvSpPr>
          <p:nvPr>
            <p:ph sz="half" idx="2"/>
          </p:nvPr>
        </p:nvSpPr>
        <p:spPr>
          <a:xfrm>
            <a:off x="1018570" y="2505075"/>
            <a:ext cx="4979005" cy="34562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DCEEE3-B129-2241-8865-37C8D5BFCD44}"/>
              </a:ext>
            </a:extLst>
          </p:cNvPr>
          <p:cNvSpPr>
            <a:spLocks noGrp="1"/>
          </p:cNvSpPr>
          <p:nvPr>
            <p:ph type="body" sz="quarter" idx="3"/>
          </p:nvPr>
        </p:nvSpPr>
        <p:spPr>
          <a:xfrm>
            <a:off x="6194427" y="1681163"/>
            <a:ext cx="516096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EED83B2E-7114-A944-8756-A48A33684788}"/>
              </a:ext>
            </a:extLst>
          </p:cNvPr>
          <p:cNvSpPr>
            <a:spLocks noGrp="1"/>
          </p:cNvSpPr>
          <p:nvPr>
            <p:ph sz="quarter" idx="4"/>
          </p:nvPr>
        </p:nvSpPr>
        <p:spPr>
          <a:xfrm>
            <a:off x="6194426" y="2505075"/>
            <a:ext cx="5160961" cy="34562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16">
            <a:extLst>
              <a:ext uri="{FF2B5EF4-FFF2-40B4-BE49-F238E27FC236}">
                <a16:creationId xmlns:a16="http://schemas.microsoft.com/office/drawing/2014/main" id="{6B6A9678-B7BA-8147-A2C1-D57175E9A457}"/>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9" name="Picture 18">
            <a:extLst>
              <a:ext uri="{FF2B5EF4-FFF2-40B4-BE49-F238E27FC236}">
                <a16:creationId xmlns:a16="http://schemas.microsoft.com/office/drawing/2014/main" id="{954F96D9-83CF-3F4C-B2D8-64A40D438E1E}"/>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9" name="Group 28">
            <a:extLst>
              <a:ext uri="{FF2B5EF4-FFF2-40B4-BE49-F238E27FC236}">
                <a16:creationId xmlns:a16="http://schemas.microsoft.com/office/drawing/2014/main" id="{52E748F2-67A8-8140-A236-9274093CD681}"/>
              </a:ext>
            </a:extLst>
          </p:cNvPr>
          <p:cNvGrpSpPr/>
          <p:nvPr userDrawn="1"/>
        </p:nvGrpSpPr>
        <p:grpSpPr>
          <a:xfrm>
            <a:off x="667639" y="6313581"/>
            <a:ext cx="8518401" cy="45719"/>
            <a:chOff x="667640" y="6313581"/>
            <a:chExt cx="7276742" cy="45719"/>
          </a:xfrm>
        </p:grpSpPr>
        <p:sp>
          <p:nvSpPr>
            <p:cNvPr id="30" name="Rectangle 29">
              <a:extLst>
                <a:ext uri="{FF2B5EF4-FFF2-40B4-BE49-F238E27FC236}">
                  <a16:creationId xmlns:a16="http://schemas.microsoft.com/office/drawing/2014/main" id="{F2387102-CA84-2C4E-BB9B-197A478CAD6D}"/>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9115AF3-4CC3-5D4B-8908-34F013BA13DE}"/>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62F276-5889-4C41-A34E-25278A62131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3F5D4A8-0CD2-5F49-B6DE-5C7BD562943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BDB6EC88-6276-4742-9984-EE9C534D83AC}"/>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1428947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48B60-4320-BD41-A23D-9881A7DDCC86}"/>
              </a:ext>
            </a:extLst>
          </p:cNvPr>
          <p:cNvSpPr>
            <a:spLocks noGrp="1"/>
          </p:cNvSpPr>
          <p:nvPr>
            <p:ph type="title"/>
          </p:nvPr>
        </p:nvSpPr>
        <p:spPr>
          <a:xfrm>
            <a:off x="1006997" y="365125"/>
            <a:ext cx="10346803" cy="1325563"/>
          </a:xfrm>
        </p:spPr>
        <p:txBody>
          <a:bodyPr anchor="ctr"/>
          <a:lstStyle/>
          <a:p>
            <a:r>
              <a:rPr lang="en-US" dirty="0"/>
              <a:t>Click to edit Master title style</a:t>
            </a:r>
          </a:p>
        </p:txBody>
      </p:sp>
      <p:pic>
        <p:nvPicPr>
          <p:cNvPr id="13" name="Picture 12">
            <a:extLst>
              <a:ext uri="{FF2B5EF4-FFF2-40B4-BE49-F238E27FC236}">
                <a16:creationId xmlns:a16="http://schemas.microsoft.com/office/drawing/2014/main" id="{9CED1145-C602-C24B-B1AB-F385B8A34171}"/>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5" name="Picture 14">
            <a:extLst>
              <a:ext uri="{FF2B5EF4-FFF2-40B4-BE49-F238E27FC236}">
                <a16:creationId xmlns:a16="http://schemas.microsoft.com/office/drawing/2014/main" id="{A39A0B55-BA00-394D-92D2-AB7833C6D8BC}"/>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5" name="Group 24">
            <a:extLst>
              <a:ext uri="{FF2B5EF4-FFF2-40B4-BE49-F238E27FC236}">
                <a16:creationId xmlns:a16="http://schemas.microsoft.com/office/drawing/2014/main" id="{85B08848-CECB-E748-A3CA-CE695AFBE475}"/>
              </a:ext>
            </a:extLst>
          </p:cNvPr>
          <p:cNvGrpSpPr/>
          <p:nvPr userDrawn="1"/>
        </p:nvGrpSpPr>
        <p:grpSpPr>
          <a:xfrm>
            <a:off x="667639" y="6313581"/>
            <a:ext cx="8518401" cy="45719"/>
            <a:chOff x="667640" y="6313581"/>
            <a:chExt cx="7276742" cy="45719"/>
          </a:xfrm>
        </p:grpSpPr>
        <p:sp>
          <p:nvSpPr>
            <p:cNvPr id="26" name="Rectangle 25">
              <a:extLst>
                <a:ext uri="{FF2B5EF4-FFF2-40B4-BE49-F238E27FC236}">
                  <a16:creationId xmlns:a16="http://schemas.microsoft.com/office/drawing/2014/main" id="{60CCB325-71CD-8E4B-A00D-622871C42111}"/>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9F771F7-8F1C-A044-94C0-679FEE50F013}"/>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D224A36-1EDE-3349-8FF6-84C64F5AB1A4}"/>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28717E4-FB0F-1143-AB47-C4A364C045BE}"/>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C8F01FBF-C4DA-414C-9226-A13CF75D190C}"/>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3404484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5A93-23C3-0746-A715-D64C3AD28BAE}"/>
              </a:ext>
            </a:extLst>
          </p:cNvPr>
          <p:cNvSpPr>
            <a:spLocks noGrp="1"/>
          </p:cNvSpPr>
          <p:nvPr>
            <p:ph type="title"/>
          </p:nvPr>
        </p:nvSpPr>
        <p:spPr>
          <a:xfrm>
            <a:off x="1013413" y="457200"/>
            <a:ext cx="3932237" cy="1600200"/>
          </a:xfrm>
        </p:spPr>
        <p:txBody>
          <a:bodyPr anchor="ct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161BE06-20B9-5947-B648-4DF552BBBC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14A443-8FC6-1342-B280-DB3551A6312B}"/>
              </a:ext>
            </a:extLst>
          </p:cNvPr>
          <p:cNvSpPr>
            <a:spLocks noGrp="1"/>
          </p:cNvSpPr>
          <p:nvPr>
            <p:ph type="body" sz="half" idx="2"/>
          </p:nvPr>
        </p:nvSpPr>
        <p:spPr>
          <a:xfrm>
            <a:off x="101341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8" name="Picture 17">
            <a:extLst>
              <a:ext uri="{FF2B5EF4-FFF2-40B4-BE49-F238E27FC236}">
                <a16:creationId xmlns:a16="http://schemas.microsoft.com/office/drawing/2014/main" id="{6F0EED81-B82A-B747-AE28-CB73B8C2E501}"/>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20" name="Picture 19">
            <a:extLst>
              <a:ext uri="{FF2B5EF4-FFF2-40B4-BE49-F238E27FC236}">
                <a16:creationId xmlns:a16="http://schemas.microsoft.com/office/drawing/2014/main" id="{E0E93CD1-E881-424A-B8FF-22DB41E08584}"/>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1" name="Group 20">
            <a:extLst>
              <a:ext uri="{FF2B5EF4-FFF2-40B4-BE49-F238E27FC236}">
                <a16:creationId xmlns:a16="http://schemas.microsoft.com/office/drawing/2014/main" id="{678F804A-2072-1D44-8377-B5662A69B560}"/>
              </a:ext>
            </a:extLst>
          </p:cNvPr>
          <p:cNvGrpSpPr/>
          <p:nvPr userDrawn="1"/>
        </p:nvGrpSpPr>
        <p:grpSpPr>
          <a:xfrm>
            <a:off x="667639" y="6313581"/>
            <a:ext cx="8518401" cy="45719"/>
            <a:chOff x="667640" y="6313581"/>
            <a:chExt cx="7276742" cy="45719"/>
          </a:xfrm>
        </p:grpSpPr>
        <p:sp>
          <p:nvSpPr>
            <p:cNvPr id="22" name="Rectangle 21">
              <a:extLst>
                <a:ext uri="{FF2B5EF4-FFF2-40B4-BE49-F238E27FC236}">
                  <a16:creationId xmlns:a16="http://schemas.microsoft.com/office/drawing/2014/main" id="{4AF60F1C-6E2D-2542-B253-365280E7CE06}"/>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851B1AF-95E6-9B43-AB7C-104D79B69FDB}"/>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449035B-37ED-9946-B912-A069C9028A02}"/>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1A931A9-D254-C04D-BB0A-5B6E8F37C019}"/>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B00BC07F-CD45-234D-9E2F-BE3563A28625}"/>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692204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A7C0B69-71D6-4445-AF21-1F5367AC9F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18" name="Picture 17">
            <a:extLst>
              <a:ext uri="{FF2B5EF4-FFF2-40B4-BE49-F238E27FC236}">
                <a16:creationId xmlns:a16="http://schemas.microsoft.com/office/drawing/2014/main" id="{B68F0B79-0C5F-C446-A2DD-FD0EBFCBB7D5}"/>
              </a:ext>
            </a:extLst>
          </p:cNvPr>
          <p:cNvPicPr>
            <a:picLocks noChangeAspect="1"/>
          </p:cNvPicPr>
          <p:nvPr userDrawn="1"/>
        </p:nvPicPr>
        <p:blipFill>
          <a:blip r:embed="rId2"/>
          <a:stretch>
            <a:fillRect/>
          </a:stretch>
        </p:blipFill>
        <p:spPr>
          <a:xfrm>
            <a:off x="10083970" y="5961295"/>
            <a:ext cx="1310904" cy="718360"/>
          </a:xfrm>
          <a:prstGeom prst="rect">
            <a:avLst/>
          </a:prstGeom>
        </p:spPr>
      </p:pic>
      <p:sp>
        <p:nvSpPr>
          <p:cNvPr id="35" name="Title 1">
            <a:extLst>
              <a:ext uri="{FF2B5EF4-FFF2-40B4-BE49-F238E27FC236}">
                <a16:creationId xmlns:a16="http://schemas.microsoft.com/office/drawing/2014/main" id="{1428C91C-012E-9445-80D1-A3C3DF892D6F}"/>
              </a:ext>
            </a:extLst>
          </p:cNvPr>
          <p:cNvSpPr>
            <a:spLocks noGrp="1"/>
          </p:cNvSpPr>
          <p:nvPr>
            <p:ph type="title"/>
          </p:nvPr>
        </p:nvSpPr>
        <p:spPr>
          <a:xfrm>
            <a:off x="1013413" y="457200"/>
            <a:ext cx="3932237" cy="1600200"/>
          </a:xfrm>
        </p:spPr>
        <p:txBody>
          <a:bodyPr anchor="ctr"/>
          <a:lstStyle>
            <a:lvl1pPr>
              <a:defRPr sz="3200"/>
            </a:lvl1pPr>
          </a:lstStyle>
          <a:p>
            <a:r>
              <a:rPr lang="en-US" dirty="0"/>
              <a:t>Click to edit Master title style</a:t>
            </a:r>
          </a:p>
        </p:txBody>
      </p:sp>
      <p:sp>
        <p:nvSpPr>
          <p:cNvPr id="36" name="Text Placeholder 3">
            <a:extLst>
              <a:ext uri="{FF2B5EF4-FFF2-40B4-BE49-F238E27FC236}">
                <a16:creationId xmlns:a16="http://schemas.microsoft.com/office/drawing/2014/main" id="{4735E7FF-08F1-C14B-8703-3F75F329583F}"/>
              </a:ext>
            </a:extLst>
          </p:cNvPr>
          <p:cNvSpPr>
            <a:spLocks noGrp="1"/>
          </p:cNvSpPr>
          <p:nvPr>
            <p:ph type="body" sz="half" idx="2"/>
          </p:nvPr>
        </p:nvSpPr>
        <p:spPr>
          <a:xfrm>
            <a:off x="1013413"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27" name="Picture 26">
            <a:extLst>
              <a:ext uri="{FF2B5EF4-FFF2-40B4-BE49-F238E27FC236}">
                <a16:creationId xmlns:a16="http://schemas.microsoft.com/office/drawing/2014/main" id="{E6A0C610-EB47-4143-AA2A-BA7BADD522BF}"/>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37" name="Group 36">
            <a:extLst>
              <a:ext uri="{FF2B5EF4-FFF2-40B4-BE49-F238E27FC236}">
                <a16:creationId xmlns:a16="http://schemas.microsoft.com/office/drawing/2014/main" id="{4CB1FFBC-61FF-9A41-B6A9-0733BB47074F}"/>
              </a:ext>
            </a:extLst>
          </p:cNvPr>
          <p:cNvGrpSpPr/>
          <p:nvPr userDrawn="1"/>
        </p:nvGrpSpPr>
        <p:grpSpPr>
          <a:xfrm>
            <a:off x="667639" y="6313581"/>
            <a:ext cx="8518401" cy="45719"/>
            <a:chOff x="667640" y="6313581"/>
            <a:chExt cx="7276742" cy="45719"/>
          </a:xfrm>
        </p:grpSpPr>
        <p:sp>
          <p:nvSpPr>
            <p:cNvPr id="38" name="Rectangle 37">
              <a:extLst>
                <a:ext uri="{FF2B5EF4-FFF2-40B4-BE49-F238E27FC236}">
                  <a16:creationId xmlns:a16="http://schemas.microsoft.com/office/drawing/2014/main" id="{10563FDA-9870-154E-90CD-D8BF9E467629}"/>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146C673-354A-5A45-A2DE-5B707450E5F9}"/>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29C93BD-1BE7-DB43-9F49-3FA711B2CE3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62B19FE-AF25-EE4E-81D5-C5A12A9EE31D}"/>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id="{DEB3BBD5-88DD-C344-A0A0-AC41198C6316}"/>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1869957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0C99-323D-B54B-977E-C6B2D8A1EB4B}"/>
              </a:ext>
            </a:extLst>
          </p:cNvPr>
          <p:cNvSpPr>
            <a:spLocks noGrp="1"/>
          </p:cNvSpPr>
          <p:nvPr>
            <p:ph type="title"/>
          </p:nvPr>
        </p:nvSpPr>
        <p:spPr>
          <a:xfrm>
            <a:off x="1018572" y="365125"/>
            <a:ext cx="10335228" cy="1325563"/>
          </a:xfrm>
        </p:spPr>
        <p:txBody>
          <a:bodyPr anchor="ctr"/>
          <a:lstStyle/>
          <a:p>
            <a:r>
              <a:rPr lang="en-US" dirty="0"/>
              <a:t>Click to edit Master title style</a:t>
            </a:r>
          </a:p>
        </p:txBody>
      </p:sp>
      <p:sp>
        <p:nvSpPr>
          <p:cNvPr id="3" name="Vertical Text Placeholder 2">
            <a:extLst>
              <a:ext uri="{FF2B5EF4-FFF2-40B4-BE49-F238E27FC236}">
                <a16:creationId xmlns:a16="http://schemas.microsoft.com/office/drawing/2014/main" id="{0F499C75-9876-0B46-AEC2-8E12066D4AE0}"/>
              </a:ext>
            </a:extLst>
          </p:cNvPr>
          <p:cNvSpPr>
            <a:spLocks noGrp="1"/>
          </p:cNvSpPr>
          <p:nvPr>
            <p:ph type="body" orient="vert" idx="1"/>
          </p:nvPr>
        </p:nvSpPr>
        <p:spPr>
          <a:xfrm>
            <a:off x="1018570" y="1825625"/>
            <a:ext cx="10335229" cy="4048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a:extLst>
              <a:ext uri="{FF2B5EF4-FFF2-40B4-BE49-F238E27FC236}">
                <a16:creationId xmlns:a16="http://schemas.microsoft.com/office/drawing/2014/main" id="{270535AB-C9B3-2448-A691-A060D8085B52}"/>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6" name="Picture 15">
            <a:extLst>
              <a:ext uri="{FF2B5EF4-FFF2-40B4-BE49-F238E27FC236}">
                <a16:creationId xmlns:a16="http://schemas.microsoft.com/office/drawing/2014/main" id="{2D242A62-A080-0747-BEFD-E28A32789A9E}"/>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6" name="Group 25">
            <a:extLst>
              <a:ext uri="{FF2B5EF4-FFF2-40B4-BE49-F238E27FC236}">
                <a16:creationId xmlns:a16="http://schemas.microsoft.com/office/drawing/2014/main" id="{D1AA8735-EC2F-2842-81EB-3E8B021C521A}"/>
              </a:ext>
            </a:extLst>
          </p:cNvPr>
          <p:cNvGrpSpPr/>
          <p:nvPr userDrawn="1"/>
        </p:nvGrpSpPr>
        <p:grpSpPr>
          <a:xfrm>
            <a:off x="667639" y="6313581"/>
            <a:ext cx="8518401" cy="45719"/>
            <a:chOff x="667640" y="6313581"/>
            <a:chExt cx="7276742" cy="45719"/>
          </a:xfrm>
        </p:grpSpPr>
        <p:sp>
          <p:nvSpPr>
            <p:cNvPr id="27" name="Rectangle 26">
              <a:extLst>
                <a:ext uri="{FF2B5EF4-FFF2-40B4-BE49-F238E27FC236}">
                  <a16:creationId xmlns:a16="http://schemas.microsoft.com/office/drawing/2014/main" id="{7B6AB9FD-17D2-7147-B0EB-37687BCF258A}"/>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4BB6FD5-4B6B-AA4F-BAC6-4B90AAA4CCDA}"/>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0E99926-89B7-9941-B16D-9DC3C9A4259A}"/>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9843EEC-4B42-054E-A1A3-C944651ACB3C}"/>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9D9615E6-08EC-9F46-A83B-290507DACCE8}"/>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1583729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2BF20-1D85-0340-896C-175051B23473}"/>
              </a:ext>
            </a:extLst>
          </p:cNvPr>
          <p:cNvSpPr>
            <a:spLocks noGrp="1"/>
          </p:cNvSpPr>
          <p:nvPr>
            <p:ph type="title" orient="vert"/>
          </p:nvPr>
        </p:nvSpPr>
        <p:spPr>
          <a:xfrm>
            <a:off x="8724900" y="365125"/>
            <a:ext cx="2628900" cy="5529440"/>
          </a:xfrm>
        </p:spPr>
        <p:txBody>
          <a:bodyPr vert="eaVert" anchor="ctr"/>
          <a:lstStyle/>
          <a:p>
            <a:r>
              <a:rPr lang="en-US" dirty="0"/>
              <a:t>Click to edit Master title style</a:t>
            </a:r>
          </a:p>
        </p:txBody>
      </p:sp>
      <p:sp>
        <p:nvSpPr>
          <p:cNvPr id="3" name="Vertical Text Placeholder 2">
            <a:extLst>
              <a:ext uri="{FF2B5EF4-FFF2-40B4-BE49-F238E27FC236}">
                <a16:creationId xmlns:a16="http://schemas.microsoft.com/office/drawing/2014/main" id="{DD7F3749-B231-4344-BD8F-44301C84DD0F}"/>
              </a:ext>
            </a:extLst>
          </p:cNvPr>
          <p:cNvSpPr>
            <a:spLocks noGrp="1"/>
          </p:cNvSpPr>
          <p:nvPr>
            <p:ph type="body" orient="vert" idx="1"/>
          </p:nvPr>
        </p:nvSpPr>
        <p:spPr>
          <a:xfrm>
            <a:off x="1006996" y="365125"/>
            <a:ext cx="7565503" cy="552944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43548ACB-CE25-5747-95D3-4D92963AA041}"/>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9" name="Picture 18">
            <a:extLst>
              <a:ext uri="{FF2B5EF4-FFF2-40B4-BE49-F238E27FC236}">
                <a16:creationId xmlns:a16="http://schemas.microsoft.com/office/drawing/2014/main" id="{5D6425B4-BE9D-AC47-8A12-2F41D2F8D363}"/>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0" name="Group 19">
            <a:extLst>
              <a:ext uri="{FF2B5EF4-FFF2-40B4-BE49-F238E27FC236}">
                <a16:creationId xmlns:a16="http://schemas.microsoft.com/office/drawing/2014/main" id="{BE1CA8C8-F587-2148-B835-FE8EFB9CD2F0}"/>
              </a:ext>
            </a:extLst>
          </p:cNvPr>
          <p:cNvGrpSpPr/>
          <p:nvPr userDrawn="1"/>
        </p:nvGrpSpPr>
        <p:grpSpPr>
          <a:xfrm>
            <a:off x="667639" y="6313581"/>
            <a:ext cx="8518401" cy="45719"/>
            <a:chOff x="667640" y="6313581"/>
            <a:chExt cx="7276742" cy="45719"/>
          </a:xfrm>
        </p:grpSpPr>
        <p:sp>
          <p:nvSpPr>
            <p:cNvPr id="21" name="Rectangle 20">
              <a:extLst>
                <a:ext uri="{FF2B5EF4-FFF2-40B4-BE49-F238E27FC236}">
                  <a16:creationId xmlns:a16="http://schemas.microsoft.com/office/drawing/2014/main" id="{C379A7F5-1E38-1442-A70A-77374F052959}"/>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827568B-5692-B744-BE33-34339ADF1CCC}"/>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3E0D8E0-D7A2-0B41-AFED-AC34D6C32C8D}"/>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46FFCEF-FF59-EE47-8918-A6147954A3EE}"/>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5466509F-4920-C648-B878-22C63E68DBC6}"/>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4226816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cluding Slide #1">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ECACE1D-D749-1448-B288-BA41DDD90FEB}"/>
              </a:ext>
            </a:extLst>
          </p:cNvPr>
          <p:cNvPicPr>
            <a:picLocks noChangeAspect="1"/>
          </p:cNvPicPr>
          <p:nvPr userDrawn="1"/>
        </p:nvPicPr>
        <p:blipFill rotWithShape="1">
          <a:blip r:embed="rId2"/>
          <a:srcRect t="11558" r="5772" b="22682"/>
          <a:stretch/>
        </p:blipFill>
        <p:spPr>
          <a:xfrm>
            <a:off x="4409667" y="0"/>
            <a:ext cx="7782333" cy="6858000"/>
          </a:xfrm>
          <a:prstGeom prst="rect">
            <a:avLst/>
          </a:prstGeom>
        </p:spPr>
      </p:pic>
      <p:sp>
        <p:nvSpPr>
          <p:cNvPr id="26" name="TextBox 25">
            <a:extLst>
              <a:ext uri="{FF2B5EF4-FFF2-40B4-BE49-F238E27FC236}">
                <a16:creationId xmlns:a16="http://schemas.microsoft.com/office/drawing/2014/main" id="{16A4B0FC-CEDC-2F4F-B098-8ABDDCD6AE74}"/>
              </a:ext>
            </a:extLst>
          </p:cNvPr>
          <p:cNvSpPr txBox="1"/>
          <p:nvPr userDrawn="1"/>
        </p:nvSpPr>
        <p:spPr>
          <a:xfrm>
            <a:off x="6073138" y="5303447"/>
            <a:ext cx="5737412" cy="1200329"/>
          </a:xfrm>
          <a:prstGeom prst="rect">
            <a:avLst/>
          </a:prstGeom>
          <a:noFill/>
        </p:spPr>
        <p:txBody>
          <a:bodyPr wrap="square" rtlCol="0">
            <a:spAutoFit/>
          </a:bodyPr>
          <a:lstStyle/>
          <a:p>
            <a:pPr algn="ctr"/>
            <a:r>
              <a:rPr lang="en-US" sz="3600" b="1" i="0" dirty="0">
                <a:solidFill>
                  <a:srgbClr val="44883E"/>
                </a:solidFill>
                <a:latin typeface="Arial Black" panose="020B0604020202020204" pitchFamily="34" charset="0"/>
                <a:cs typeface="Arial Black" panose="020B0604020202020204" pitchFamily="34" charset="0"/>
              </a:rPr>
              <a:t>EDUCATING </a:t>
            </a:r>
          </a:p>
          <a:p>
            <a:pPr algn="ctr"/>
            <a:r>
              <a:rPr lang="en-US" sz="3600" b="1" i="0" dirty="0">
                <a:solidFill>
                  <a:srgbClr val="44883E"/>
                </a:solidFill>
                <a:latin typeface="Arial Black" panose="020B0604020202020204" pitchFamily="34" charset="0"/>
                <a:cs typeface="Arial Black" panose="020B0604020202020204" pitchFamily="34" charset="0"/>
              </a:rPr>
              <a:t>GEORGIA’S FUTURE</a:t>
            </a:r>
          </a:p>
        </p:txBody>
      </p:sp>
      <p:sp>
        <p:nvSpPr>
          <p:cNvPr id="27" name="TextBox 26">
            <a:extLst>
              <a:ext uri="{FF2B5EF4-FFF2-40B4-BE49-F238E27FC236}">
                <a16:creationId xmlns:a16="http://schemas.microsoft.com/office/drawing/2014/main" id="{60FB2617-9E97-5F41-AC27-C280E9EB05CC}"/>
              </a:ext>
            </a:extLst>
          </p:cNvPr>
          <p:cNvSpPr txBox="1"/>
          <p:nvPr userDrawn="1"/>
        </p:nvSpPr>
        <p:spPr>
          <a:xfrm>
            <a:off x="6055208" y="5285517"/>
            <a:ext cx="5737412" cy="1200329"/>
          </a:xfrm>
          <a:prstGeom prst="rect">
            <a:avLst/>
          </a:prstGeom>
          <a:noFill/>
        </p:spPr>
        <p:txBody>
          <a:bodyPr wrap="square" rtlCol="0">
            <a:spAutoFit/>
          </a:bodyPr>
          <a:lstStyle/>
          <a:p>
            <a:pPr algn="ctr"/>
            <a:r>
              <a:rPr lang="en-US" sz="3600" b="1" i="0" dirty="0">
                <a:solidFill>
                  <a:schemeClr val="bg1"/>
                </a:solidFill>
                <a:latin typeface="Arial Black" panose="020B0604020202020204" pitchFamily="34" charset="0"/>
                <a:cs typeface="Arial Black" panose="020B0604020202020204" pitchFamily="34" charset="0"/>
              </a:rPr>
              <a:t>EDUCATING </a:t>
            </a:r>
          </a:p>
          <a:p>
            <a:pPr algn="ctr"/>
            <a:r>
              <a:rPr lang="en-US" sz="3600" b="1" i="0" dirty="0">
                <a:solidFill>
                  <a:schemeClr val="bg1"/>
                </a:solidFill>
                <a:latin typeface="Arial Black" panose="020B0604020202020204" pitchFamily="34" charset="0"/>
                <a:cs typeface="Arial Black" panose="020B0604020202020204" pitchFamily="34" charset="0"/>
              </a:rPr>
              <a:t>GEORGIA’S FUTURE</a:t>
            </a:r>
          </a:p>
        </p:txBody>
      </p:sp>
      <p:pic>
        <p:nvPicPr>
          <p:cNvPr id="28" name="Picture 27">
            <a:extLst>
              <a:ext uri="{FF2B5EF4-FFF2-40B4-BE49-F238E27FC236}">
                <a16:creationId xmlns:a16="http://schemas.microsoft.com/office/drawing/2014/main" id="{53018D3C-8322-3948-8F89-460A1FE1CCDD}"/>
              </a:ext>
            </a:extLst>
          </p:cNvPr>
          <p:cNvPicPr>
            <a:picLocks noChangeAspect="1"/>
          </p:cNvPicPr>
          <p:nvPr userDrawn="1"/>
        </p:nvPicPr>
        <p:blipFill>
          <a:blip r:embed="rId3"/>
          <a:stretch>
            <a:fillRect/>
          </a:stretch>
        </p:blipFill>
        <p:spPr>
          <a:xfrm>
            <a:off x="563129" y="4916135"/>
            <a:ext cx="2621923" cy="1436781"/>
          </a:xfrm>
          <a:prstGeom prst="rect">
            <a:avLst/>
          </a:prstGeom>
        </p:spPr>
      </p:pic>
      <p:sp>
        <p:nvSpPr>
          <p:cNvPr id="29" name="TextBox 28">
            <a:extLst>
              <a:ext uri="{FF2B5EF4-FFF2-40B4-BE49-F238E27FC236}">
                <a16:creationId xmlns:a16="http://schemas.microsoft.com/office/drawing/2014/main" id="{AFDFCB34-42B9-ED45-AEBD-6EF6958D13AA}"/>
              </a:ext>
            </a:extLst>
          </p:cNvPr>
          <p:cNvSpPr txBox="1"/>
          <p:nvPr userDrawn="1"/>
        </p:nvSpPr>
        <p:spPr>
          <a:xfrm>
            <a:off x="502528"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1FA931C-229E-6649-96CF-CD2E46ACEB6F}"/>
              </a:ext>
            </a:extLst>
          </p:cNvPr>
          <p:cNvSpPr txBox="1"/>
          <p:nvPr userDrawn="1"/>
        </p:nvSpPr>
        <p:spPr>
          <a:xfrm>
            <a:off x="2208279" y="1773621"/>
            <a:ext cx="2195848" cy="369332"/>
          </a:xfrm>
          <a:prstGeom prst="rect">
            <a:avLst/>
          </a:prstGeom>
          <a:noFill/>
        </p:spPr>
        <p:txBody>
          <a:bodyPr wrap="square" rtlCol="0">
            <a:spAutoFit/>
          </a:bodyPr>
          <a:lstStyle/>
          <a:p>
            <a:pPr algn="l"/>
            <a:r>
              <a:rPr lang="en-US" sz="1800" dirty="0">
                <a:solidFill>
                  <a:srgbClr val="44883E"/>
                </a:solidFill>
                <a:latin typeface="Arial" panose="020B0604020202020204" pitchFamily="34" charset="0"/>
                <a:cs typeface="Arial" panose="020B0604020202020204" pitchFamily="34" charset="0"/>
              </a:rPr>
              <a:t>@</a:t>
            </a:r>
            <a:r>
              <a:rPr lang="en-US" sz="1800" dirty="0" err="1">
                <a:solidFill>
                  <a:srgbClr val="44883E"/>
                </a:solidFill>
                <a:latin typeface="Arial" panose="020B0604020202020204" pitchFamily="34" charset="0"/>
                <a:cs typeface="Arial" panose="020B0604020202020204" pitchFamily="34" charset="0"/>
              </a:rPr>
              <a:t>georgiadeptofed</a:t>
            </a:r>
            <a:endParaRPr lang="en-US" sz="1800" dirty="0">
              <a:solidFill>
                <a:srgbClr val="44883E"/>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D534DB3-4BB3-EE4A-81E3-882C0321E4A5}"/>
              </a:ext>
            </a:extLst>
          </p:cNvPr>
          <p:cNvSpPr txBox="1"/>
          <p:nvPr userDrawn="1"/>
        </p:nvSpPr>
        <p:spPr>
          <a:xfrm>
            <a:off x="1065278" y="2401594"/>
            <a:ext cx="5139061" cy="369332"/>
          </a:xfrm>
          <a:prstGeom prst="rect">
            <a:avLst/>
          </a:prstGeom>
          <a:noFill/>
        </p:spPr>
        <p:txBody>
          <a:bodyPr wrap="square" rtlCol="0">
            <a:spAutoFit/>
          </a:bodyPr>
          <a:lstStyle/>
          <a:p>
            <a:pPr algn="l"/>
            <a:r>
              <a:rPr lang="en-US" sz="1800" dirty="0" err="1">
                <a:solidFill>
                  <a:srgbClr val="44883E"/>
                </a:solidFill>
                <a:latin typeface="Arial" panose="020B0604020202020204" pitchFamily="34" charset="0"/>
                <a:cs typeface="Arial" panose="020B0604020202020204" pitchFamily="34" charset="0"/>
              </a:rPr>
              <a:t>youtube.com</a:t>
            </a:r>
            <a:r>
              <a:rPr lang="en-US" sz="1800" dirty="0">
                <a:solidFill>
                  <a:srgbClr val="44883E"/>
                </a:solidFill>
                <a:latin typeface="Arial" panose="020B0604020202020204" pitchFamily="34" charset="0"/>
                <a:cs typeface="Arial" panose="020B0604020202020204" pitchFamily="34" charset="0"/>
              </a:rPr>
              <a:t>/c/</a:t>
            </a:r>
            <a:r>
              <a:rPr lang="en-US" sz="1800" dirty="0" err="1">
                <a:solidFill>
                  <a:srgbClr val="44883E"/>
                </a:solidFill>
                <a:latin typeface="Arial" panose="020B0604020202020204" pitchFamily="34" charset="0"/>
                <a:cs typeface="Arial" panose="020B0604020202020204" pitchFamily="34" charset="0"/>
              </a:rPr>
              <a:t>GeorgiaDepartmentofEducation</a:t>
            </a:r>
            <a:endParaRPr lang="en-US" sz="1800" dirty="0">
              <a:solidFill>
                <a:srgbClr val="44883E"/>
              </a:solidFill>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5A856A19-2FF6-DA43-88D4-5AAA6D0F13EA}"/>
              </a:ext>
            </a:extLst>
          </p:cNvPr>
          <p:cNvPicPr>
            <a:picLocks noChangeAspect="1"/>
          </p:cNvPicPr>
          <p:nvPr userDrawn="1"/>
        </p:nvPicPr>
        <p:blipFill>
          <a:blip r:embed="rId4"/>
          <a:stretch>
            <a:fillRect/>
          </a:stretch>
        </p:blipFill>
        <p:spPr>
          <a:xfrm>
            <a:off x="565421" y="1649807"/>
            <a:ext cx="1648437" cy="576153"/>
          </a:xfrm>
          <a:prstGeom prst="rect">
            <a:avLst/>
          </a:prstGeom>
        </p:spPr>
      </p:pic>
      <p:pic>
        <p:nvPicPr>
          <p:cNvPr id="33" name="Picture 32">
            <a:extLst>
              <a:ext uri="{FF2B5EF4-FFF2-40B4-BE49-F238E27FC236}">
                <a16:creationId xmlns:a16="http://schemas.microsoft.com/office/drawing/2014/main" id="{4E510AEB-0251-6F4D-BEF3-1734B0E0F734}"/>
              </a:ext>
            </a:extLst>
          </p:cNvPr>
          <p:cNvPicPr>
            <a:picLocks noChangeAspect="1"/>
          </p:cNvPicPr>
          <p:nvPr userDrawn="1"/>
        </p:nvPicPr>
        <p:blipFill>
          <a:blip r:embed="rId5"/>
          <a:stretch>
            <a:fillRect/>
          </a:stretch>
        </p:blipFill>
        <p:spPr>
          <a:xfrm>
            <a:off x="563129" y="2287976"/>
            <a:ext cx="538810" cy="554814"/>
          </a:xfrm>
          <a:prstGeom prst="rect">
            <a:avLst/>
          </a:prstGeom>
        </p:spPr>
      </p:pic>
    </p:spTree>
    <p:extLst>
      <p:ext uri="{BB962C8B-B14F-4D97-AF65-F5344CB8AC3E}">
        <p14:creationId xmlns:p14="http://schemas.microsoft.com/office/powerpoint/2010/main" val="971915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cluding Slid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8E2EA7-9B0A-F74C-A822-40A3E7DBDB7C}"/>
              </a:ext>
            </a:extLst>
          </p:cNvPr>
          <p:cNvPicPr>
            <a:picLocks noChangeAspect="1"/>
          </p:cNvPicPr>
          <p:nvPr userDrawn="1"/>
        </p:nvPicPr>
        <p:blipFill rotWithShape="1">
          <a:blip r:embed="rId2"/>
          <a:srcRect l="323" b="10499"/>
          <a:stretch/>
        </p:blipFill>
        <p:spPr>
          <a:xfrm>
            <a:off x="249383" y="100457"/>
            <a:ext cx="4588888" cy="6757543"/>
          </a:xfrm>
          <a:prstGeom prst="rect">
            <a:avLst/>
          </a:prstGeom>
        </p:spPr>
      </p:pic>
      <p:sp>
        <p:nvSpPr>
          <p:cNvPr id="19" name="TextBox 18">
            <a:extLst>
              <a:ext uri="{FF2B5EF4-FFF2-40B4-BE49-F238E27FC236}">
                <a16:creationId xmlns:a16="http://schemas.microsoft.com/office/drawing/2014/main" id="{87FD2752-9C3D-D24A-8560-57C632C9E58E}"/>
              </a:ext>
            </a:extLst>
          </p:cNvPr>
          <p:cNvSpPr txBox="1"/>
          <p:nvPr userDrawn="1"/>
        </p:nvSpPr>
        <p:spPr>
          <a:xfrm>
            <a:off x="4791920" y="1492304"/>
            <a:ext cx="6233879" cy="20005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bg2">
                    <a:lumMod val="50000"/>
                  </a:schemeClr>
                </a:solidFill>
                <a:latin typeface="Arial Black" panose="020B0A04020102020204" pitchFamily="34" charset="0"/>
              </a:rPr>
              <a:t>Offering a holistic education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rgbClr val="3DB8CF"/>
                </a:solidFill>
                <a:latin typeface="Arial Black" panose="020B0A04020102020204" pitchFamily="34" charset="0"/>
              </a:rPr>
              <a:t>each and every child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2">
                    <a:lumMod val="50000"/>
                  </a:schemeClr>
                </a:solidFill>
                <a:latin typeface="Arial Black" panose="020B0A04020102020204" pitchFamily="34" charset="0"/>
              </a:rPr>
              <a:t>in our state.</a:t>
            </a:r>
          </a:p>
          <a:p>
            <a:pPr algn="l"/>
            <a:endParaRPr lang="en-US" sz="2400" dirty="0">
              <a:solidFill>
                <a:srgbClr val="44883E"/>
              </a:solidFill>
            </a:endParaRPr>
          </a:p>
        </p:txBody>
      </p:sp>
      <p:sp>
        <p:nvSpPr>
          <p:cNvPr id="20" name="TextBox 19">
            <a:extLst>
              <a:ext uri="{FF2B5EF4-FFF2-40B4-BE49-F238E27FC236}">
                <a16:creationId xmlns:a16="http://schemas.microsoft.com/office/drawing/2014/main" id="{82F83A88-BE27-FE4D-9A58-5536A430F353}"/>
              </a:ext>
            </a:extLst>
          </p:cNvPr>
          <p:cNvSpPr txBox="1"/>
          <p:nvPr userDrawn="1"/>
        </p:nvSpPr>
        <p:spPr>
          <a:xfrm>
            <a:off x="5304901" y="4969573"/>
            <a:ext cx="2887655" cy="461665"/>
          </a:xfrm>
          <a:prstGeom prst="rect">
            <a:avLst/>
          </a:prstGeom>
          <a:noFill/>
        </p:spPr>
        <p:txBody>
          <a:bodyPr wrap="square" rtlCol="0">
            <a:spAutoFit/>
          </a:bodyPr>
          <a:lstStyle/>
          <a:p>
            <a:pPr algn="r"/>
            <a:r>
              <a:rPr lang="en-US" sz="2400" b="1" i="0" dirty="0" err="1">
                <a:solidFill>
                  <a:srgbClr val="44883E"/>
                </a:solidFill>
                <a:latin typeface="Arial" panose="020B0604020202020204" pitchFamily="34" charset="0"/>
                <a:cs typeface="Arial" panose="020B0604020202020204" pitchFamily="34" charset="0"/>
              </a:rPr>
              <a:t>www.gadoe.org</a:t>
            </a:r>
            <a:endParaRPr lang="en-US" sz="24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43AB7B59-DF88-0C44-9399-1C0861BBB9F6}"/>
              </a:ext>
            </a:extLst>
          </p:cNvPr>
          <p:cNvSpPr txBox="1"/>
          <p:nvPr userDrawn="1"/>
        </p:nvSpPr>
        <p:spPr>
          <a:xfrm>
            <a:off x="6277931" y="5583943"/>
            <a:ext cx="1903050" cy="338554"/>
          </a:xfrm>
          <a:prstGeom prst="rect">
            <a:avLst/>
          </a:prstGeom>
          <a:noFill/>
        </p:spPr>
        <p:txBody>
          <a:bodyPr wrap="square" rtlCol="0">
            <a:spAutoFit/>
          </a:bodyPr>
          <a:lstStyle/>
          <a:p>
            <a:pPr algn="r"/>
            <a:r>
              <a:rPr lang="en-US" sz="1600" dirty="0">
                <a:solidFill>
                  <a:srgbClr val="44883E"/>
                </a:solidFill>
                <a:latin typeface="Arial" panose="020B0604020202020204" pitchFamily="34" charset="0"/>
                <a:cs typeface="Arial" panose="020B0604020202020204" pitchFamily="34" charset="0"/>
              </a:rPr>
              <a:t>@</a:t>
            </a:r>
            <a:r>
              <a:rPr lang="en-US" sz="1600" dirty="0" err="1">
                <a:solidFill>
                  <a:srgbClr val="44883E"/>
                </a:solidFill>
                <a:latin typeface="Arial" panose="020B0604020202020204" pitchFamily="34" charset="0"/>
                <a:cs typeface="Arial" panose="020B0604020202020204" pitchFamily="34" charset="0"/>
              </a:rPr>
              <a:t>georgiadeptofed</a:t>
            </a:r>
            <a:endParaRPr lang="en-US" sz="16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EA32536-CB82-6C40-BA18-133C8317701D}"/>
              </a:ext>
            </a:extLst>
          </p:cNvPr>
          <p:cNvSpPr txBox="1"/>
          <p:nvPr userDrawn="1"/>
        </p:nvSpPr>
        <p:spPr>
          <a:xfrm>
            <a:off x="5315615" y="6076845"/>
            <a:ext cx="2873181" cy="338554"/>
          </a:xfrm>
          <a:prstGeom prst="rect">
            <a:avLst/>
          </a:prstGeom>
          <a:noFill/>
        </p:spPr>
        <p:txBody>
          <a:bodyPr wrap="square" rtlCol="0">
            <a:spAutoFit/>
          </a:bodyPr>
          <a:lstStyle/>
          <a:p>
            <a:pPr algn="r"/>
            <a:r>
              <a:rPr lang="en-US" sz="1600" dirty="0" err="1">
                <a:solidFill>
                  <a:srgbClr val="44883E"/>
                </a:solidFill>
                <a:latin typeface="Arial" panose="020B0604020202020204" pitchFamily="34" charset="0"/>
                <a:cs typeface="Arial" panose="020B0604020202020204" pitchFamily="34" charset="0"/>
              </a:rPr>
              <a:t>youtube.com</a:t>
            </a:r>
            <a:r>
              <a:rPr lang="en-US" sz="1600" dirty="0">
                <a:solidFill>
                  <a:srgbClr val="44883E"/>
                </a:solidFill>
                <a:latin typeface="Arial" panose="020B0604020202020204" pitchFamily="34" charset="0"/>
                <a:cs typeface="Arial" panose="020B0604020202020204" pitchFamily="34" charset="0"/>
              </a:rPr>
              <a:t>/</a:t>
            </a:r>
            <a:r>
              <a:rPr lang="en-US" sz="1600" dirty="0" err="1">
                <a:solidFill>
                  <a:srgbClr val="44883E"/>
                </a:solidFill>
                <a:latin typeface="Arial" panose="020B0604020202020204" pitchFamily="34" charset="0"/>
                <a:cs typeface="Arial" panose="020B0604020202020204" pitchFamily="34" charset="0"/>
              </a:rPr>
              <a:t>georgiadeptofed</a:t>
            </a:r>
            <a:endParaRPr lang="en-US" sz="1600" dirty="0">
              <a:solidFill>
                <a:srgbClr val="44883E"/>
              </a:solidFill>
              <a:latin typeface="Arial" panose="020B0604020202020204" pitchFamily="34" charset="0"/>
              <a:cs typeface="Arial" panose="020B0604020202020204" pitchFamily="34" charset="0"/>
            </a:endParaRPr>
          </a:p>
        </p:txBody>
      </p:sp>
      <p:pic>
        <p:nvPicPr>
          <p:cNvPr id="24" name="Picture 23">
            <a:extLst>
              <a:ext uri="{FF2B5EF4-FFF2-40B4-BE49-F238E27FC236}">
                <a16:creationId xmlns:a16="http://schemas.microsoft.com/office/drawing/2014/main" id="{F783A3B4-65C2-B841-ABCB-556BC839D80C}"/>
              </a:ext>
            </a:extLst>
          </p:cNvPr>
          <p:cNvPicPr>
            <a:picLocks noChangeAspect="1"/>
          </p:cNvPicPr>
          <p:nvPr userDrawn="1"/>
        </p:nvPicPr>
        <p:blipFill>
          <a:blip r:embed="rId3"/>
          <a:stretch>
            <a:fillRect/>
          </a:stretch>
        </p:blipFill>
        <p:spPr>
          <a:xfrm>
            <a:off x="8598538" y="4969574"/>
            <a:ext cx="2806185" cy="1537754"/>
          </a:xfrm>
          <a:prstGeom prst="rect">
            <a:avLst/>
          </a:prstGeom>
        </p:spPr>
      </p:pic>
      <p:pic>
        <p:nvPicPr>
          <p:cNvPr id="25" name="Picture 24">
            <a:extLst>
              <a:ext uri="{FF2B5EF4-FFF2-40B4-BE49-F238E27FC236}">
                <a16:creationId xmlns:a16="http://schemas.microsoft.com/office/drawing/2014/main" id="{97E41D77-5E70-8A40-8333-FCB105C655D6}"/>
              </a:ext>
            </a:extLst>
          </p:cNvPr>
          <p:cNvPicPr>
            <a:picLocks noChangeAspect="1"/>
          </p:cNvPicPr>
          <p:nvPr userDrawn="1"/>
        </p:nvPicPr>
        <p:blipFill>
          <a:blip r:embed="rId4"/>
          <a:stretch>
            <a:fillRect/>
          </a:stretch>
        </p:blipFill>
        <p:spPr>
          <a:xfrm>
            <a:off x="4838219" y="5488432"/>
            <a:ext cx="1462862" cy="511292"/>
          </a:xfrm>
          <a:prstGeom prst="rect">
            <a:avLst/>
          </a:prstGeom>
        </p:spPr>
      </p:pic>
      <p:pic>
        <p:nvPicPr>
          <p:cNvPr id="27" name="Picture 26">
            <a:extLst>
              <a:ext uri="{FF2B5EF4-FFF2-40B4-BE49-F238E27FC236}">
                <a16:creationId xmlns:a16="http://schemas.microsoft.com/office/drawing/2014/main" id="{B28DA98D-B8E9-2A47-8143-28D49C551F59}"/>
              </a:ext>
            </a:extLst>
          </p:cNvPr>
          <p:cNvPicPr>
            <a:picLocks noChangeAspect="1"/>
          </p:cNvPicPr>
          <p:nvPr userDrawn="1"/>
        </p:nvPicPr>
        <p:blipFill>
          <a:blip r:embed="rId5"/>
          <a:stretch>
            <a:fillRect/>
          </a:stretch>
        </p:blipFill>
        <p:spPr>
          <a:xfrm>
            <a:off x="4838322" y="5995822"/>
            <a:ext cx="478153" cy="492355"/>
          </a:xfrm>
          <a:prstGeom prst="rect">
            <a:avLst/>
          </a:prstGeom>
        </p:spPr>
      </p:pic>
    </p:spTree>
    <p:extLst>
      <p:ext uri="{BB962C8B-B14F-4D97-AF65-F5344CB8AC3E}">
        <p14:creationId xmlns:p14="http://schemas.microsoft.com/office/powerpoint/2010/main" val="2861819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ding Slide #3">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F8EA9F8-4EB4-4141-A55A-AFFD7351C26B}"/>
              </a:ext>
            </a:extLst>
          </p:cNvPr>
          <p:cNvSpPr txBox="1"/>
          <p:nvPr userDrawn="1"/>
        </p:nvSpPr>
        <p:spPr>
          <a:xfrm>
            <a:off x="823947" y="647661"/>
            <a:ext cx="6233879"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dirty="0">
                <a:solidFill>
                  <a:srgbClr val="3DB8CF"/>
                </a:solidFill>
                <a:latin typeface="Arial Black" panose="020B0A04020102020204" pitchFamily="34" charset="0"/>
              </a:rPr>
              <a:t>for life</a:t>
            </a:r>
            <a:r>
              <a:rPr lang="en-US" sz="5400" dirty="0">
                <a:solidFill>
                  <a:srgbClr val="3DB8CF"/>
                </a:solidFill>
                <a:latin typeface="Arial Black" panose="020B0A04020102020204" pitchFamily="34" charset="0"/>
              </a:rPr>
              <a:t>.</a:t>
            </a:r>
            <a:endParaRPr lang="en-US" sz="8800" dirty="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id="{AC466700-001A-1944-9CB8-C38F1267CFD3}"/>
              </a:ext>
            </a:extLst>
          </p:cNvPr>
          <p:cNvPicPr>
            <a:picLocks noChangeAspect="1"/>
          </p:cNvPicPr>
          <p:nvPr userDrawn="1"/>
        </p:nvPicPr>
        <p:blipFill>
          <a:blip r:embed="rId2"/>
          <a:stretch>
            <a:fillRect/>
          </a:stretch>
        </p:blipFill>
        <p:spPr>
          <a:xfrm>
            <a:off x="867691" y="4969574"/>
            <a:ext cx="2806185" cy="1537754"/>
          </a:xfrm>
          <a:prstGeom prst="rect">
            <a:avLst/>
          </a:prstGeom>
        </p:spPr>
      </p:pic>
      <p:pic>
        <p:nvPicPr>
          <p:cNvPr id="13" name="Picture 12">
            <a:extLst>
              <a:ext uri="{FF2B5EF4-FFF2-40B4-BE49-F238E27FC236}">
                <a16:creationId xmlns:a16="http://schemas.microsoft.com/office/drawing/2014/main" id="{FE49CB94-2EA3-EA4E-A3E8-31D86DBED039}"/>
              </a:ext>
            </a:extLst>
          </p:cNvPr>
          <p:cNvPicPr>
            <a:picLocks noChangeAspect="1"/>
          </p:cNvPicPr>
          <p:nvPr userDrawn="1"/>
        </p:nvPicPr>
        <p:blipFill rotWithShape="1">
          <a:blip r:embed="rId3"/>
          <a:srcRect r="637" b="9350"/>
          <a:stretch/>
        </p:blipFill>
        <p:spPr>
          <a:xfrm>
            <a:off x="8057020" y="142096"/>
            <a:ext cx="3927162" cy="6715904"/>
          </a:xfrm>
          <a:prstGeom prst="rect">
            <a:avLst/>
          </a:prstGeom>
        </p:spPr>
      </p:pic>
      <p:sp>
        <p:nvSpPr>
          <p:cNvPr id="15" name="TextBox 14">
            <a:extLst>
              <a:ext uri="{FF2B5EF4-FFF2-40B4-BE49-F238E27FC236}">
                <a16:creationId xmlns:a16="http://schemas.microsoft.com/office/drawing/2014/main" id="{10CC7ABE-AE1E-5147-8902-937CDCDE3AFC}"/>
              </a:ext>
            </a:extLst>
          </p:cNvPr>
          <p:cNvSpPr txBox="1"/>
          <p:nvPr userDrawn="1"/>
        </p:nvSpPr>
        <p:spPr>
          <a:xfrm>
            <a:off x="867691" y="2936238"/>
            <a:ext cx="2887655" cy="461665"/>
          </a:xfrm>
          <a:prstGeom prst="rect">
            <a:avLst/>
          </a:prstGeom>
          <a:noFill/>
        </p:spPr>
        <p:txBody>
          <a:bodyPr wrap="square" rtlCol="0">
            <a:spAutoFit/>
          </a:bodyPr>
          <a:lstStyle/>
          <a:p>
            <a:pPr algn="l"/>
            <a:r>
              <a:rPr lang="en-US" sz="2400" b="1" i="0" dirty="0" err="1">
                <a:solidFill>
                  <a:srgbClr val="44883E"/>
                </a:solidFill>
                <a:latin typeface="Arial" panose="020B0604020202020204" pitchFamily="34" charset="0"/>
                <a:cs typeface="Arial" panose="020B0604020202020204" pitchFamily="34" charset="0"/>
              </a:rPr>
              <a:t>www.gadoe.org</a:t>
            </a:r>
            <a:endParaRPr lang="en-US" sz="2400" b="1" i="0" dirty="0">
              <a:solidFill>
                <a:srgbClr val="44883E"/>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7CDB1F1-E1A3-294F-B166-8DD886BD96FA}"/>
              </a:ext>
            </a:extLst>
          </p:cNvPr>
          <p:cNvSpPr txBox="1"/>
          <p:nvPr userDrawn="1"/>
        </p:nvSpPr>
        <p:spPr>
          <a:xfrm>
            <a:off x="2444834" y="3503800"/>
            <a:ext cx="2887654" cy="400110"/>
          </a:xfrm>
          <a:prstGeom prst="rect">
            <a:avLst/>
          </a:prstGeom>
          <a:noFill/>
        </p:spPr>
        <p:txBody>
          <a:bodyPr wrap="square" rtlCol="0">
            <a:spAutoFit/>
          </a:bodyPr>
          <a:lstStyle/>
          <a:p>
            <a:pPr algn="l"/>
            <a:r>
              <a:rPr lang="en-US" sz="2000" dirty="0">
                <a:solidFill>
                  <a:srgbClr val="44883E"/>
                </a:solidFill>
                <a:latin typeface="Arial" panose="020B0604020202020204" pitchFamily="34" charset="0"/>
                <a:cs typeface="Arial" panose="020B0604020202020204" pitchFamily="34" charset="0"/>
              </a:rPr>
              <a:t>@</a:t>
            </a:r>
            <a:r>
              <a:rPr lang="en-US" sz="2000" dirty="0" err="1">
                <a:solidFill>
                  <a:srgbClr val="44883E"/>
                </a:solidFill>
                <a:latin typeface="Arial" panose="020B0604020202020204" pitchFamily="34" charset="0"/>
                <a:cs typeface="Arial" panose="020B0604020202020204" pitchFamily="34" charset="0"/>
              </a:rPr>
              <a:t>georgiadeptofed</a:t>
            </a:r>
            <a:endParaRPr lang="en-US" sz="2000" dirty="0">
              <a:solidFill>
                <a:srgbClr val="44883E"/>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DAC2528-BBA1-FA40-94D3-AC9BD46C7885}"/>
              </a:ext>
            </a:extLst>
          </p:cNvPr>
          <p:cNvSpPr txBox="1"/>
          <p:nvPr userDrawn="1"/>
        </p:nvSpPr>
        <p:spPr>
          <a:xfrm>
            <a:off x="1386525" y="3996856"/>
            <a:ext cx="5665282" cy="400110"/>
          </a:xfrm>
          <a:prstGeom prst="rect">
            <a:avLst/>
          </a:prstGeom>
          <a:noFill/>
        </p:spPr>
        <p:txBody>
          <a:bodyPr wrap="square" rtlCol="0">
            <a:spAutoFit/>
          </a:bodyPr>
          <a:lstStyle/>
          <a:p>
            <a:pPr algn="l"/>
            <a:r>
              <a:rPr lang="en-US" sz="2000" dirty="0" err="1">
                <a:solidFill>
                  <a:srgbClr val="44883E"/>
                </a:solidFill>
                <a:latin typeface="Arial" panose="020B0604020202020204" pitchFamily="34" charset="0"/>
                <a:cs typeface="Arial" panose="020B0604020202020204" pitchFamily="34" charset="0"/>
              </a:rPr>
              <a:t>youtube.com</a:t>
            </a:r>
            <a:r>
              <a:rPr lang="en-US" sz="2000" dirty="0">
                <a:solidFill>
                  <a:srgbClr val="44883E"/>
                </a:solidFill>
                <a:latin typeface="Arial" panose="020B0604020202020204" pitchFamily="34" charset="0"/>
                <a:cs typeface="Arial" panose="020B0604020202020204" pitchFamily="34" charset="0"/>
              </a:rPr>
              <a:t>/c/</a:t>
            </a:r>
            <a:r>
              <a:rPr lang="en-US" sz="2000" dirty="0" err="1">
                <a:solidFill>
                  <a:srgbClr val="44883E"/>
                </a:solidFill>
                <a:latin typeface="Arial" panose="020B0604020202020204" pitchFamily="34" charset="0"/>
                <a:cs typeface="Arial" panose="020B0604020202020204" pitchFamily="34" charset="0"/>
              </a:rPr>
              <a:t>GeorgiaDepartmentofEducation</a:t>
            </a:r>
            <a:endParaRPr lang="en-US" sz="2000" dirty="0">
              <a:solidFill>
                <a:srgbClr val="44883E"/>
              </a:solidFill>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8499CE37-65B0-4940-BA7B-E1091D7E11E6}"/>
              </a:ext>
            </a:extLst>
          </p:cNvPr>
          <p:cNvPicPr>
            <a:picLocks noChangeAspect="1"/>
          </p:cNvPicPr>
          <p:nvPr userDrawn="1"/>
        </p:nvPicPr>
        <p:blipFill>
          <a:blip r:embed="rId4"/>
          <a:stretch>
            <a:fillRect/>
          </a:stretch>
        </p:blipFill>
        <p:spPr>
          <a:xfrm>
            <a:off x="909129" y="3455097"/>
            <a:ext cx="1462862" cy="511292"/>
          </a:xfrm>
          <a:prstGeom prst="rect">
            <a:avLst/>
          </a:prstGeom>
        </p:spPr>
      </p:pic>
      <p:pic>
        <p:nvPicPr>
          <p:cNvPr id="20" name="Picture 19">
            <a:extLst>
              <a:ext uri="{FF2B5EF4-FFF2-40B4-BE49-F238E27FC236}">
                <a16:creationId xmlns:a16="http://schemas.microsoft.com/office/drawing/2014/main" id="{00BAB10A-A074-074B-B3E2-497C2826E4BC}"/>
              </a:ext>
            </a:extLst>
          </p:cNvPr>
          <p:cNvPicPr>
            <a:picLocks noChangeAspect="1"/>
          </p:cNvPicPr>
          <p:nvPr userDrawn="1"/>
        </p:nvPicPr>
        <p:blipFill>
          <a:blip r:embed="rId5"/>
          <a:stretch>
            <a:fillRect/>
          </a:stretch>
        </p:blipFill>
        <p:spPr>
          <a:xfrm>
            <a:off x="909232" y="3962487"/>
            <a:ext cx="478153" cy="492355"/>
          </a:xfrm>
          <a:prstGeom prst="rect">
            <a:avLst/>
          </a:prstGeom>
        </p:spPr>
      </p:pic>
    </p:spTree>
    <p:extLst>
      <p:ext uri="{BB962C8B-B14F-4D97-AF65-F5344CB8AC3E}">
        <p14:creationId xmlns:p14="http://schemas.microsoft.com/office/powerpoint/2010/main" val="3261660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CC59-6D58-3245-9A8E-D789AEE43FE4}"/>
              </a:ext>
            </a:extLst>
          </p:cNvPr>
          <p:cNvSpPr>
            <a:spLocks noGrp="1"/>
          </p:cNvSpPr>
          <p:nvPr>
            <p:ph type="title"/>
          </p:nvPr>
        </p:nvSpPr>
        <p:spPr>
          <a:xfrm>
            <a:off x="1145894" y="365125"/>
            <a:ext cx="10207906" cy="1325563"/>
          </a:xfrm>
        </p:spPr>
        <p:txBody>
          <a:bodyPr anchor="ctr"/>
          <a:lstStyle/>
          <a:p>
            <a:r>
              <a:rPr lang="en-US" dirty="0"/>
              <a:t>Click to edit Master title style</a:t>
            </a:r>
          </a:p>
        </p:txBody>
      </p:sp>
      <p:sp>
        <p:nvSpPr>
          <p:cNvPr id="3" name="Content Placeholder 2">
            <a:extLst>
              <a:ext uri="{FF2B5EF4-FFF2-40B4-BE49-F238E27FC236}">
                <a16:creationId xmlns:a16="http://schemas.microsoft.com/office/drawing/2014/main" id="{EE41F4A6-D337-D74B-9D16-26A55442E9C6}"/>
              </a:ext>
            </a:extLst>
          </p:cNvPr>
          <p:cNvSpPr>
            <a:spLocks noGrp="1"/>
          </p:cNvSpPr>
          <p:nvPr>
            <p:ph idx="1"/>
          </p:nvPr>
        </p:nvSpPr>
        <p:spPr>
          <a:xfrm>
            <a:off x="1145892" y="1825625"/>
            <a:ext cx="10207907" cy="413567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5616AF50-2D63-2840-932E-F9F826E10164}"/>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16" name="Picture 15">
            <a:extLst>
              <a:ext uri="{FF2B5EF4-FFF2-40B4-BE49-F238E27FC236}">
                <a16:creationId xmlns:a16="http://schemas.microsoft.com/office/drawing/2014/main" id="{DD19D4BD-15D4-C541-A432-13C6719DBA26}"/>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17" name="Group 16">
            <a:extLst>
              <a:ext uri="{FF2B5EF4-FFF2-40B4-BE49-F238E27FC236}">
                <a16:creationId xmlns:a16="http://schemas.microsoft.com/office/drawing/2014/main" id="{1F5F5A58-9164-234F-89A4-62E74793C90B}"/>
              </a:ext>
            </a:extLst>
          </p:cNvPr>
          <p:cNvGrpSpPr/>
          <p:nvPr userDrawn="1"/>
        </p:nvGrpSpPr>
        <p:grpSpPr>
          <a:xfrm>
            <a:off x="667639" y="6313581"/>
            <a:ext cx="8518401" cy="45719"/>
            <a:chOff x="667640" y="6313581"/>
            <a:chExt cx="7276742" cy="45719"/>
          </a:xfrm>
        </p:grpSpPr>
        <p:sp>
          <p:nvSpPr>
            <p:cNvPr id="18" name="Rectangle 17">
              <a:extLst>
                <a:ext uri="{FF2B5EF4-FFF2-40B4-BE49-F238E27FC236}">
                  <a16:creationId xmlns:a16="http://schemas.microsoft.com/office/drawing/2014/main" id="{21758328-D10A-A149-8922-C097747F7DA1}"/>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EAF6AFC-E5D5-6C48-89D0-2FA9DFFD49F8}"/>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D48B0CF-B6CF-F941-8116-4D560B812269}"/>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2F5AA3D-F927-7546-A84D-682A6E58F8E6}"/>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1EF87C5-8273-2C40-BEC7-069C9963E84D}"/>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3484818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9E34C8-2C8D-4FA5-BE7F-CBA33DDDF22D}" type="slidenum">
              <a:rPr lang="en-US"/>
              <a:pPr>
                <a:defRPr/>
              </a:pPr>
              <a:t>‹#›</a:t>
            </a:fld>
            <a:endParaRPr lang="en-US" dirty="0"/>
          </a:p>
        </p:txBody>
      </p:sp>
    </p:spTree>
    <p:extLst>
      <p:ext uri="{BB962C8B-B14F-4D97-AF65-F5344CB8AC3E}">
        <p14:creationId xmlns:p14="http://schemas.microsoft.com/office/powerpoint/2010/main" val="936676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Layout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B9C602-1F54-BC4B-878D-16CEED62114E}"/>
              </a:ext>
            </a:extLst>
          </p:cNvPr>
          <p:cNvPicPr>
            <a:picLocks noChangeAspect="1"/>
          </p:cNvPicPr>
          <p:nvPr userDrawn="1"/>
        </p:nvPicPr>
        <p:blipFill rotWithShape="1">
          <a:blip r:embed="rId2"/>
          <a:srcRect b="11570"/>
          <a:stretch/>
        </p:blipFill>
        <p:spPr>
          <a:xfrm>
            <a:off x="-682" y="-46652"/>
            <a:ext cx="2900189" cy="6360231"/>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2942493" y="726832"/>
            <a:ext cx="8487507" cy="1987336"/>
          </a:xfrm>
        </p:spPr>
        <p:txBody>
          <a:bodyPr anchor="ctr">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2942493" y="2841946"/>
            <a:ext cx="8487507"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34" name="Picture 33">
            <a:extLst>
              <a:ext uri="{FF2B5EF4-FFF2-40B4-BE49-F238E27FC236}">
                <a16:creationId xmlns:a16="http://schemas.microsoft.com/office/drawing/2014/main" id="{AC666F30-D852-0B4E-A935-F660EADE9DA9}"/>
              </a:ext>
            </a:extLst>
          </p:cNvPr>
          <p:cNvPicPr>
            <a:picLocks noChangeAspect="1"/>
          </p:cNvPicPr>
          <p:nvPr userDrawn="1"/>
        </p:nvPicPr>
        <p:blipFill>
          <a:blip r:embed="rId3"/>
          <a:stretch>
            <a:fillRect/>
          </a:stretch>
        </p:blipFill>
        <p:spPr>
          <a:xfrm>
            <a:off x="9362475" y="5565261"/>
            <a:ext cx="2065398" cy="1131813"/>
          </a:xfrm>
          <a:prstGeom prst="rect">
            <a:avLst/>
          </a:prstGeom>
        </p:spPr>
      </p:pic>
      <p:grpSp>
        <p:nvGrpSpPr>
          <p:cNvPr id="6" name="Group 5">
            <a:extLst>
              <a:ext uri="{FF2B5EF4-FFF2-40B4-BE49-F238E27FC236}">
                <a16:creationId xmlns:a16="http://schemas.microsoft.com/office/drawing/2014/main" id="{B0E20EC4-CD97-1846-9B01-3F910711F97B}"/>
              </a:ext>
            </a:extLst>
          </p:cNvPr>
          <p:cNvGrpSpPr/>
          <p:nvPr userDrawn="1"/>
        </p:nvGrpSpPr>
        <p:grpSpPr>
          <a:xfrm>
            <a:off x="1" y="6313580"/>
            <a:ext cx="9186039" cy="45719"/>
            <a:chOff x="1" y="6313580"/>
            <a:chExt cx="9186039" cy="45719"/>
          </a:xfrm>
        </p:grpSpPr>
        <p:sp>
          <p:nvSpPr>
            <p:cNvPr id="19" name="Rectangle 18">
              <a:extLst>
                <a:ext uri="{FF2B5EF4-FFF2-40B4-BE49-F238E27FC236}">
                  <a16:creationId xmlns:a16="http://schemas.microsoft.com/office/drawing/2014/main" id="{ECCD7AC2-036B-6941-BDDB-7EEFFED4CE51}"/>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7653C6B-8C66-7C42-A4A6-5162664D9D69}"/>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04F5DC4-64C1-C844-9C9A-C89E3FCF5A7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CEAC47C-F1BA-D743-A543-17ABCF4819E7}"/>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4007DE16-227F-C245-83D4-CA66BC7F6F40}"/>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1223661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Layout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781A20-A2BE-4B42-8064-F9B450D08318}"/>
              </a:ext>
            </a:extLst>
          </p:cNvPr>
          <p:cNvPicPr>
            <a:picLocks noChangeAspect="1"/>
          </p:cNvPicPr>
          <p:nvPr userDrawn="1"/>
        </p:nvPicPr>
        <p:blipFill rotWithShape="1">
          <a:blip r:embed="rId2"/>
          <a:srcRect l="10731"/>
          <a:stretch/>
        </p:blipFill>
        <p:spPr>
          <a:xfrm>
            <a:off x="0" y="661645"/>
            <a:ext cx="3201730" cy="5882026"/>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2942493" y="726832"/>
            <a:ext cx="8496838" cy="1987336"/>
          </a:xfrm>
        </p:spPr>
        <p:txBody>
          <a:bodyPr anchor="ctr">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2942493" y="2841946"/>
            <a:ext cx="8496838"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5" name="Picture 14">
            <a:extLst>
              <a:ext uri="{FF2B5EF4-FFF2-40B4-BE49-F238E27FC236}">
                <a16:creationId xmlns:a16="http://schemas.microsoft.com/office/drawing/2014/main" id="{D9587E36-892D-EE4D-BFD8-FDFB73B20749}"/>
              </a:ext>
            </a:extLst>
          </p:cNvPr>
          <p:cNvPicPr>
            <a:picLocks noChangeAspect="1"/>
          </p:cNvPicPr>
          <p:nvPr userDrawn="1"/>
        </p:nvPicPr>
        <p:blipFill>
          <a:blip r:embed="rId3"/>
          <a:stretch>
            <a:fillRect/>
          </a:stretch>
        </p:blipFill>
        <p:spPr>
          <a:xfrm>
            <a:off x="9362475" y="5565261"/>
            <a:ext cx="2065398" cy="1131813"/>
          </a:xfrm>
          <a:prstGeom prst="rect">
            <a:avLst/>
          </a:prstGeom>
        </p:spPr>
      </p:pic>
      <p:grpSp>
        <p:nvGrpSpPr>
          <p:cNvPr id="17" name="Group 16">
            <a:extLst>
              <a:ext uri="{FF2B5EF4-FFF2-40B4-BE49-F238E27FC236}">
                <a16:creationId xmlns:a16="http://schemas.microsoft.com/office/drawing/2014/main" id="{1499443D-2D5E-2442-88F8-55635781510F}"/>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320B8F4B-A8C1-E34E-BE9C-E19725BF69FD}"/>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F98552-52F4-9047-AF2B-B564254B6122}"/>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2832512-5415-9F4A-B3DE-A1835FD042C1}"/>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512A3A-AA39-464C-BDFF-3917ADF83DE3}"/>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2746B0C-6E9A-E349-9824-476F78973D02}"/>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2267439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Layout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53EC34-2F36-E44A-9A57-AD70BB3D4934}"/>
              </a:ext>
            </a:extLst>
          </p:cNvPr>
          <p:cNvPicPr>
            <a:picLocks noChangeAspect="1"/>
          </p:cNvPicPr>
          <p:nvPr userDrawn="1"/>
        </p:nvPicPr>
        <p:blipFill rotWithShape="1">
          <a:blip r:embed="rId2"/>
          <a:srcRect r="12629"/>
          <a:stretch/>
        </p:blipFill>
        <p:spPr>
          <a:xfrm>
            <a:off x="9451240" y="575421"/>
            <a:ext cx="2740760" cy="5880100"/>
          </a:xfrm>
          <a:prstGeom prst="rect">
            <a:avLst/>
          </a:prstGeom>
        </p:spPr>
      </p:pic>
      <p:sp>
        <p:nvSpPr>
          <p:cNvPr id="6" name="Rectangle 5">
            <a:extLst>
              <a:ext uri="{FF2B5EF4-FFF2-40B4-BE49-F238E27FC236}">
                <a16:creationId xmlns:a16="http://schemas.microsoft.com/office/drawing/2014/main" id="{EEC1DC9E-E8B2-D747-A215-2B86C89FCFE5}"/>
              </a:ext>
            </a:extLst>
          </p:cNvPr>
          <p:cNvSpPr/>
          <p:nvPr userDrawn="1"/>
        </p:nvSpPr>
        <p:spPr>
          <a:xfrm>
            <a:off x="8407897" y="6354188"/>
            <a:ext cx="296853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52503" y="726832"/>
            <a:ext cx="8372835" cy="1987336"/>
          </a:xfrm>
        </p:spPr>
        <p:txBody>
          <a:bodyPr anchor="ctr">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752505" y="2841946"/>
            <a:ext cx="8372832"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4" name="Picture 13">
            <a:extLst>
              <a:ext uri="{FF2B5EF4-FFF2-40B4-BE49-F238E27FC236}">
                <a16:creationId xmlns:a16="http://schemas.microsoft.com/office/drawing/2014/main" id="{AD51B361-A4F8-C64A-A354-648A749D267A}"/>
              </a:ext>
            </a:extLst>
          </p:cNvPr>
          <p:cNvPicPr>
            <a:picLocks noChangeAspect="1"/>
          </p:cNvPicPr>
          <p:nvPr userDrawn="1"/>
        </p:nvPicPr>
        <p:blipFill>
          <a:blip r:embed="rId3"/>
          <a:stretch>
            <a:fillRect/>
          </a:stretch>
        </p:blipFill>
        <p:spPr>
          <a:xfrm>
            <a:off x="752504" y="5486883"/>
            <a:ext cx="2065398" cy="1131813"/>
          </a:xfrm>
          <a:prstGeom prst="rect">
            <a:avLst/>
          </a:prstGeom>
        </p:spPr>
      </p:pic>
      <p:sp>
        <p:nvSpPr>
          <p:cNvPr id="27" name="TextBox 26">
            <a:extLst>
              <a:ext uri="{FF2B5EF4-FFF2-40B4-BE49-F238E27FC236}">
                <a16:creationId xmlns:a16="http://schemas.microsoft.com/office/drawing/2014/main" id="{7DE45EDE-C757-6544-A7DD-F5A4716C796F}"/>
              </a:ext>
            </a:extLst>
          </p:cNvPr>
          <p:cNvSpPr txBox="1"/>
          <p:nvPr userDrawn="1"/>
        </p:nvSpPr>
        <p:spPr>
          <a:xfrm>
            <a:off x="2915206" y="6354188"/>
            <a:ext cx="8555100" cy="307777"/>
          </a:xfrm>
          <a:prstGeom prst="rect">
            <a:avLst/>
          </a:prstGeom>
          <a:noFill/>
        </p:spPr>
        <p:txBody>
          <a:bodyPr wrap="square" rtlCol="0">
            <a:spAutoFit/>
          </a:bodyPr>
          <a:lstStyle/>
          <a:p>
            <a:r>
              <a:rPr lang="en-US" sz="1200" dirty="0">
                <a:solidFill>
                  <a:srgbClr val="3DB8CF"/>
                </a:solidFill>
                <a:latin typeface="Arial Black" panose="020B0A04020102020204" pitchFamily="34" charset="0"/>
              </a:rPr>
              <a:t>Educating Georgia's Future </a:t>
            </a:r>
            <a:r>
              <a:rPr lang="en-US" sz="1400" b="1" i="1" dirty="0">
                <a:solidFill>
                  <a:schemeClr val="bg2">
                    <a:lumMod val="50000"/>
                  </a:schemeClr>
                </a:solidFill>
              </a:rPr>
              <a:t>by graduating students who are ready to learn, ready to live, and ready to lead.</a:t>
            </a:r>
          </a:p>
        </p:txBody>
      </p:sp>
      <p:grpSp>
        <p:nvGrpSpPr>
          <p:cNvPr id="18" name="Group 17">
            <a:extLst>
              <a:ext uri="{FF2B5EF4-FFF2-40B4-BE49-F238E27FC236}">
                <a16:creationId xmlns:a16="http://schemas.microsoft.com/office/drawing/2014/main" id="{C094C8D7-CE32-CE44-AA98-755454A3A1C2}"/>
              </a:ext>
            </a:extLst>
          </p:cNvPr>
          <p:cNvGrpSpPr/>
          <p:nvPr userDrawn="1"/>
        </p:nvGrpSpPr>
        <p:grpSpPr>
          <a:xfrm rot="10800000">
            <a:off x="3005961" y="6313578"/>
            <a:ext cx="9186039" cy="45719"/>
            <a:chOff x="1" y="6313580"/>
            <a:chExt cx="9186039" cy="45719"/>
          </a:xfrm>
        </p:grpSpPr>
        <p:sp>
          <p:nvSpPr>
            <p:cNvPr id="19" name="Rectangle 18">
              <a:extLst>
                <a:ext uri="{FF2B5EF4-FFF2-40B4-BE49-F238E27FC236}">
                  <a16:creationId xmlns:a16="http://schemas.microsoft.com/office/drawing/2014/main" id="{285DE533-51EA-3D49-9C03-14DC69679354}"/>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E12ED5D-7CD9-5741-B9D5-5B76973F24E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4DA276-7B32-684F-88ED-9DCC6143510D}"/>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E86B2FB-C4DF-DF4C-9237-74F5513C2B4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348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Layout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5C45B6-46B0-184E-B18F-A2920A9AB4AB}"/>
              </a:ext>
            </a:extLst>
          </p:cNvPr>
          <p:cNvPicPr>
            <a:picLocks noChangeAspect="1"/>
          </p:cNvPicPr>
          <p:nvPr userDrawn="1"/>
        </p:nvPicPr>
        <p:blipFill rotWithShape="1">
          <a:blip r:embed="rId2"/>
          <a:srcRect r="14973"/>
          <a:stretch/>
        </p:blipFill>
        <p:spPr>
          <a:xfrm>
            <a:off x="8359316" y="1166200"/>
            <a:ext cx="3832684" cy="5691800"/>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482511" y="726832"/>
            <a:ext cx="8156392" cy="1987336"/>
          </a:xfrm>
        </p:spPr>
        <p:txBody>
          <a:bodyPr anchor="ctr">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482511" y="2841946"/>
            <a:ext cx="8156392" cy="1887372"/>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35" name="Rectangle 34">
            <a:extLst>
              <a:ext uri="{FF2B5EF4-FFF2-40B4-BE49-F238E27FC236}">
                <a16:creationId xmlns:a16="http://schemas.microsoft.com/office/drawing/2014/main" id="{FE285805-BC06-6048-92FB-92AA0CDB2774}"/>
              </a:ext>
            </a:extLst>
          </p:cNvPr>
          <p:cNvSpPr/>
          <p:nvPr userDrawn="1"/>
        </p:nvSpPr>
        <p:spPr>
          <a:xfrm>
            <a:off x="5643182" y="6354188"/>
            <a:ext cx="2968534"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61E1373-7937-2D41-AA02-6110B044F58F}"/>
              </a:ext>
            </a:extLst>
          </p:cNvPr>
          <p:cNvSpPr/>
          <p:nvPr userDrawn="1"/>
        </p:nvSpPr>
        <p:spPr>
          <a:xfrm>
            <a:off x="5643181" y="6354188"/>
            <a:ext cx="3073873" cy="31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9C43CA85-BDBA-ED4E-A0FE-4908A66332BA}"/>
              </a:ext>
            </a:extLst>
          </p:cNvPr>
          <p:cNvSpPr txBox="1"/>
          <p:nvPr userDrawn="1"/>
        </p:nvSpPr>
        <p:spPr>
          <a:xfrm>
            <a:off x="379090" y="6354188"/>
            <a:ext cx="8555100" cy="307777"/>
          </a:xfrm>
          <a:prstGeom prst="rect">
            <a:avLst/>
          </a:prstGeom>
          <a:noFill/>
        </p:spPr>
        <p:txBody>
          <a:bodyPr wrap="square" rtlCol="0">
            <a:spAutoFit/>
          </a:bodyPr>
          <a:lstStyle/>
          <a:p>
            <a:r>
              <a:rPr lang="en-US" sz="1200" dirty="0">
                <a:solidFill>
                  <a:srgbClr val="3DB8CF"/>
                </a:solidFill>
                <a:latin typeface="Arial Black" panose="020B0A04020102020204" pitchFamily="34" charset="0"/>
              </a:rPr>
              <a:t>Educating Georgia's Future </a:t>
            </a:r>
            <a:r>
              <a:rPr lang="en-US" sz="1400" b="1" i="1" dirty="0">
                <a:solidFill>
                  <a:schemeClr val="bg2">
                    <a:lumMod val="50000"/>
                  </a:schemeClr>
                </a:solidFill>
              </a:rPr>
              <a:t>by graduating students who are ready to learn, ready to live, and ready to lead.</a:t>
            </a:r>
          </a:p>
        </p:txBody>
      </p:sp>
      <p:pic>
        <p:nvPicPr>
          <p:cNvPr id="17" name="Picture 16">
            <a:extLst>
              <a:ext uri="{FF2B5EF4-FFF2-40B4-BE49-F238E27FC236}">
                <a16:creationId xmlns:a16="http://schemas.microsoft.com/office/drawing/2014/main" id="{E8F5E018-A0F6-9343-A232-8119B9C069D0}"/>
              </a:ext>
            </a:extLst>
          </p:cNvPr>
          <p:cNvPicPr>
            <a:picLocks noChangeAspect="1"/>
          </p:cNvPicPr>
          <p:nvPr userDrawn="1"/>
        </p:nvPicPr>
        <p:blipFill>
          <a:blip r:embed="rId3"/>
          <a:stretch>
            <a:fillRect/>
          </a:stretch>
        </p:blipFill>
        <p:spPr>
          <a:xfrm>
            <a:off x="417392" y="5186465"/>
            <a:ext cx="1885095" cy="1033009"/>
          </a:xfrm>
          <a:prstGeom prst="rect">
            <a:avLst/>
          </a:prstGeom>
        </p:spPr>
      </p:pic>
      <p:grpSp>
        <p:nvGrpSpPr>
          <p:cNvPr id="18" name="Group 17">
            <a:extLst>
              <a:ext uri="{FF2B5EF4-FFF2-40B4-BE49-F238E27FC236}">
                <a16:creationId xmlns:a16="http://schemas.microsoft.com/office/drawing/2014/main" id="{085BEC16-9E99-3A47-9C9B-240C70D382D9}"/>
              </a:ext>
            </a:extLst>
          </p:cNvPr>
          <p:cNvGrpSpPr/>
          <p:nvPr userDrawn="1"/>
        </p:nvGrpSpPr>
        <p:grpSpPr>
          <a:xfrm>
            <a:off x="2" y="6313580"/>
            <a:ext cx="8638902" cy="45719"/>
            <a:chOff x="1" y="6313580"/>
            <a:chExt cx="9186039" cy="45719"/>
          </a:xfrm>
        </p:grpSpPr>
        <p:sp>
          <p:nvSpPr>
            <p:cNvPr id="19" name="Rectangle 18">
              <a:extLst>
                <a:ext uri="{FF2B5EF4-FFF2-40B4-BE49-F238E27FC236}">
                  <a16:creationId xmlns:a16="http://schemas.microsoft.com/office/drawing/2014/main" id="{ED6E2621-548B-B248-A4EE-018114110B86}"/>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27EDAD6-2D3C-D54A-BB31-5AEEA25107FF}"/>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6E636B7-92A6-EA45-8DB5-6BABC9AF0A89}"/>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028E30D-8498-324D-B321-3E24F0817316}"/>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5131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Layout #5">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73EFB-3179-894F-AF60-3B5447DFF3ED}"/>
              </a:ext>
            </a:extLst>
          </p:cNvPr>
          <p:cNvPicPr>
            <a:picLocks noChangeAspect="1"/>
          </p:cNvPicPr>
          <p:nvPr userDrawn="1"/>
        </p:nvPicPr>
        <p:blipFill rotWithShape="1">
          <a:blip r:embed="rId2"/>
          <a:srcRect l="8888" b="13764"/>
          <a:stretch/>
        </p:blipFill>
        <p:spPr>
          <a:xfrm>
            <a:off x="0" y="1484521"/>
            <a:ext cx="5243802" cy="4829060"/>
          </a:xfrm>
          <a:prstGeom prst="rect">
            <a:avLst/>
          </a:prstGeom>
        </p:spPr>
      </p:pic>
      <p:sp>
        <p:nvSpPr>
          <p:cNvPr id="2" name="Title 1">
            <a:extLst>
              <a:ext uri="{FF2B5EF4-FFF2-40B4-BE49-F238E27FC236}">
                <a16:creationId xmlns:a16="http://schemas.microsoft.com/office/drawing/2014/main" id="{17A5B066-8059-C949-AEA0-571E7B4D7771}"/>
              </a:ext>
            </a:extLst>
          </p:cNvPr>
          <p:cNvSpPr>
            <a:spLocks noGrp="1"/>
          </p:cNvSpPr>
          <p:nvPr>
            <p:ph type="title"/>
          </p:nvPr>
        </p:nvSpPr>
        <p:spPr>
          <a:xfrm>
            <a:off x="785191" y="498699"/>
            <a:ext cx="10664079" cy="1514769"/>
          </a:xfrm>
        </p:spPr>
        <p:txBody>
          <a:bodyPr anchor="ctr">
            <a:normAutofit/>
          </a:bodyPr>
          <a:lstStyle>
            <a:lvl1pPr algn="ctr">
              <a:defRPr sz="4800">
                <a:solidFill>
                  <a:srgbClr val="44883E"/>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6652442A-998D-BA4A-B87F-38712FA6CF5E}"/>
              </a:ext>
            </a:extLst>
          </p:cNvPr>
          <p:cNvSpPr>
            <a:spLocks noGrp="1"/>
          </p:cNvSpPr>
          <p:nvPr>
            <p:ph type="body" sz="quarter" idx="13" hasCustomPrompt="1"/>
          </p:nvPr>
        </p:nvSpPr>
        <p:spPr>
          <a:xfrm>
            <a:off x="4817311" y="2272081"/>
            <a:ext cx="6622020" cy="2457237"/>
          </a:xfrm>
        </p:spPr>
        <p:txBody>
          <a:bodyPr>
            <a:normAutofit/>
          </a:bodyPr>
          <a:lstStyle>
            <a:lvl1pPr marL="0" indent="0" algn="ctr">
              <a:buNone/>
              <a:defRPr sz="32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21" name="TextBox 20">
            <a:extLst>
              <a:ext uri="{FF2B5EF4-FFF2-40B4-BE49-F238E27FC236}">
                <a16:creationId xmlns:a16="http://schemas.microsoft.com/office/drawing/2014/main" id="{D6CE7E7B-4B24-094C-871A-7212D713BF16}"/>
              </a:ext>
            </a:extLst>
          </p:cNvPr>
          <p:cNvSpPr txBox="1"/>
          <p:nvPr userDrawn="1"/>
        </p:nvSpPr>
        <p:spPr>
          <a:xfrm>
            <a:off x="762179" y="6380315"/>
            <a:ext cx="6778566" cy="307777"/>
          </a:xfrm>
          <a:prstGeom prst="rect">
            <a:avLst/>
          </a:prstGeom>
          <a:noFill/>
        </p:spPr>
        <p:txBody>
          <a:bodyPr wrap="square" rtlCol="0">
            <a:spAutoFit/>
          </a:bodyPr>
          <a:lstStyle/>
          <a:p>
            <a:r>
              <a:rPr lang="en-US" sz="1400" b="1" i="1" dirty="0">
                <a:solidFill>
                  <a:schemeClr val="bg2">
                    <a:lumMod val="50000"/>
                  </a:schemeClr>
                </a:solidFill>
              </a:rPr>
              <a:t>Offering a holistic education to </a:t>
            </a:r>
            <a:r>
              <a:rPr lang="en-US" sz="1400" dirty="0">
                <a:solidFill>
                  <a:srgbClr val="3DB8CF"/>
                </a:solidFill>
                <a:latin typeface="Arial Black" panose="020B0A04020102020204" pitchFamily="34" charset="0"/>
              </a:rPr>
              <a:t>each and every child </a:t>
            </a:r>
            <a:r>
              <a:rPr lang="en-US" sz="1400" b="1" i="1" dirty="0">
                <a:solidFill>
                  <a:schemeClr val="bg2">
                    <a:lumMod val="50000"/>
                  </a:schemeClr>
                </a:solidFill>
              </a:rPr>
              <a:t>in our state.</a:t>
            </a:r>
          </a:p>
        </p:txBody>
      </p:sp>
      <p:pic>
        <p:nvPicPr>
          <p:cNvPr id="16" name="Picture 15">
            <a:extLst>
              <a:ext uri="{FF2B5EF4-FFF2-40B4-BE49-F238E27FC236}">
                <a16:creationId xmlns:a16="http://schemas.microsoft.com/office/drawing/2014/main" id="{E6DC8929-E461-364A-90E2-5A2AF6C241C2}"/>
              </a:ext>
            </a:extLst>
          </p:cNvPr>
          <p:cNvPicPr>
            <a:picLocks noChangeAspect="1"/>
          </p:cNvPicPr>
          <p:nvPr userDrawn="1"/>
        </p:nvPicPr>
        <p:blipFill>
          <a:blip r:embed="rId3"/>
          <a:stretch>
            <a:fillRect/>
          </a:stretch>
        </p:blipFill>
        <p:spPr>
          <a:xfrm>
            <a:off x="9362475" y="5565261"/>
            <a:ext cx="2065398" cy="1131813"/>
          </a:xfrm>
          <a:prstGeom prst="rect">
            <a:avLst/>
          </a:prstGeom>
        </p:spPr>
      </p:pic>
      <p:grpSp>
        <p:nvGrpSpPr>
          <p:cNvPr id="17" name="Group 16">
            <a:extLst>
              <a:ext uri="{FF2B5EF4-FFF2-40B4-BE49-F238E27FC236}">
                <a16:creationId xmlns:a16="http://schemas.microsoft.com/office/drawing/2014/main" id="{77A57C96-3294-4645-BCFF-553D44360C35}"/>
              </a:ext>
            </a:extLst>
          </p:cNvPr>
          <p:cNvGrpSpPr/>
          <p:nvPr userDrawn="1"/>
        </p:nvGrpSpPr>
        <p:grpSpPr>
          <a:xfrm>
            <a:off x="1" y="6313580"/>
            <a:ext cx="9186039" cy="45719"/>
            <a:chOff x="1" y="6313580"/>
            <a:chExt cx="9186039" cy="45719"/>
          </a:xfrm>
        </p:grpSpPr>
        <p:sp>
          <p:nvSpPr>
            <p:cNvPr id="26" name="Rectangle 25">
              <a:extLst>
                <a:ext uri="{FF2B5EF4-FFF2-40B4-BE49-F238E27FC236}">
                  <a16:creationId xmlns:a16="http://schemas.microsoft.com/office/drawing/2014/main" id="{721E0B0A-46A3-3244-95AE-9E847C9A2AA5}"/>
                </a:ext>
              </a:extLst>
            </p:cNvPr>
            <p:cNvSpPr/>
            <p:nvPr userDrawn="1"/>
          </p:nvSpPr>
          <p:spPr>
            <a:xfrm flipV="1">
              <a:off x="1" y="6313580"/>
              <a:ext cx="456173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F75C0E-7DC7-074E-9B0E-3DD130488456}"/>
                </a:ext>
              </a:extLst>
            </p:cNvPr>
            <p:cNvSpPr/>
            <p:nvPr userDrawn="1"/>
          </p:nvSpPr>
          <p:spPr>
            <a:xfrm flipV="1">
              <a:off x="4561730" y="6313582"/>
              <a:ext cx="2224017"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FF0CB4E-DC96-B846-B0AE-8FF4E69FDEF7}"/>
                </a:ext>
              </a:extLst>
            </p:cNvPr>
            <p:cNvSpPr/>
            <p:nvPr userDrawn="1"/>
          </p:nvSpPr>
          <p:spPr>
            <a:xfrm flipV="1">
              <a:off x="6785748" y="6313582"/>
              <a:ext cx="1418031"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955CAB-B66C-164E-B593-B44C8B1DF111}"/>
                </a:ext>
              </a:extLst>
            </p:cNvPr>
            <p:cNvSpPr/>
            <p:nvPr userDrawn="1"/>
          </p:nvSpPr>
          <p:spPr>
            <a:xfrm flipV="1">
              <a:off x="8203779" y="6313583"/>
              <a:ext cx="982261"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4772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6980-D001-A04C-A711-17C6436B89A7}"/>
              </a:ext>
            </a:extLst>
          </p:cNvPr>
          <p:cNvSpPr>
            <a:spLocks noGrp="1"/>
          </p:cNvSpPr>
          <p:nvPr>
            <p:ph type="title"/>
          </p:nvPr>
        </p:nvSpPr>
        <p:spPr>
          <a:xfrm>
            <a:off x="1192192" y="725764"/>
            <a:ext cx="10155258"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59AA0E84-26B4-CF4A-9B8A-8FE4CE88B904}"/>
              </a:ext>
            </a:extLst>
          </p:cNvPr>
          <p:cNvSpPr>
            <a:spLocks noGrp="1"/>
          </p:cNvSpPr>
          <p:nvPr>
            <p:ph type="body" idx="1"/>
          </p:nvPr>
        </p:nvSpPr>
        <p:spPr>
          <a:xfrm>
            <a:off x="1192192" y="3702952"/>
            <a:ext cx="10155258" cy="1236700"/>
          </a:xfrm>
        </p:spPr>
        <p:txBody>
          <a:bodyPr>
            <a:normAutofit/>
          </a:bodyPr>
          <a:lstStyle>
            <a:lvl1pPr marL="0" indent="0">
              <a:buNone/>
              <a:defRPr sz="3200" b="1">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4" name="Picture 13">
            <a:extLst>
              <a:ext uri="{FF2B5EF4-FFF2-40B4-BE49-F238E27FC236}">
                <a16:creationId xmlns:a16="http://schemas.microsoft.com/office/drawing/2014/main" id="{3829510F-94E5-244D-832F-DFCD80EF8DE7}"/>
              </a:ext>
            </a:extLst>
          </p:cNvPr>
          <p:cNvPicPr>
            <a:picLocks noChangeAspect="1"/>
          </p:cNvPicPr>
          <p:nvPr userDrawn="1"/>
        </p:nvPicPr>
        <p:blipFill>
          <a:blip r:embed="rId2"/>
          <a:stretch>
            <a:fillRect/>
          </a:stretch>
        </p:blipFill>
        <p:spPr>
          <a:xfrm>
            <a:off x="9362475" y="5565261"/>
            <a:ext cx="2065398" cy="1131813"/>
          </a:xfrm>
          <a:prstGeom prst="rect">
            <a:avLst/>
          </a:prstGeom>
        </p:spPr>
      </p:pic>
      <p:pic>
        <p:nvPicPr>
          <p:cNvPr id="23" name="Picture 22">
            <a:extLst>
              <a:ext uri="{FF2B5EF4-FFF2-40B4-BE49-F238E27FC236}">
                <a16:creationId xmlns:a16="http://schemas.microsoft.com/office/drawing/2014/main" id="{311CDB5D-E207-2542-BDCE-33614D184A51}"/>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4" name="Group 23">
            <a:extLst>
              <a:ext uri="{FF2B5EF4-FFF2-40B4-BE49-F238E27FC236}">
                <a16:creationId xmlns:a16="http://schemas.microsoft.com/office/drawing/2014/main" id="{1677C477-C855-B04D-A35A-996E84E00F05}"/>
              </a:ext>
            </a:extLst>
          </p:cNvPr>
          <p:cNvGrpSpPr/>
          <p:nvPr userDrawn="1"/>
        </p:nvGrpSpPr>
        <p:grpSpPr>
          <a:xfrm>
            <a:off x="667639" y="6313581"/>
            <a:ext cx="8518401" cy="45719"/>
            <a:chOff x="667640" y="6313581"/>
            <a:chExt cx="7276742" cy="45719"/>
          </a:xfrm>
        </p:grpSpPr>
        <p:sp>
          <p:nvSpPr>
            <p:cNvPr id="34" name="Rectangle 33">
              <a:extLst>
                <a:ext uri="{FF2B5EF4-FFF2-40B4-BE49-F238E27FC236}">
                  <a16:creationId xmlns:a16="http://schemas.microsoft.com/office/drawing/2014/main" id="{79586D58-39F8-5E46-A02D-39EE80D2F178}"/>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785722B-B8C5-8F41-8376-79561CFA8C14}"/>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6BB8C3B-1B16-3C48-8DBD-5CB463ECF8BC}"/>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C6B9F5C-6C72-ED4D-9E0A-B11647644EB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67B858D0-0FA5-4745-BFCB-6DD69CAB5FCF}"/>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2809385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8B70E16-E646-A842-945B-CC0849DCD817}"/>
              </a:ext>
            </a:extLst>
          </p:cNvPr>
          <p:cNvPicPr>
            <a:picLocks noChangeAspect="1"/>
          </p:cNvPicPr>
          <p:nvPr userDrawn="1"/>
        </p:nvPicPr>
        <p:blipFill>
          <a:blip r:embed="rId2"/>
          <a:stretch>
            <a:fillRect/>
          </a:stretch>
        </p:blipFill>
        <p:spPr>
          <a:xfrm>
            <a:off x="10083970" y="5961295"/>
            <a:ext cx="1310904" cy="718360"/>
          </a:xfrm>
          <a:prstGeom prst="rect">
            <a:avLst/>
          </a:prstGeom>
        </p:spPr>
      </p:pic>
      <p:pic>
        <p:nvPicPr>
          <p:cNvPr id="21" name="Picture 20">
            <a:extLst>
              <a:ext uri="{FF2B5EF4-FFF2-40B4-BE49-F238E27FC236}">
                <a16:creationId xmlns:a16="http://schemas.microsoft.com/office/drawing/2014/main" id="{5346F0A3-27A7-D946-8A9D-84D6C05D6051}"/>
              </a:ext>
            </a:extLst>
          </p:cNvPr>
          <p:cNvPicPr>
            <a:picLocks noChangeAspect="1"/>
          </p:cNvPicPr>
          <p:nvPr userDrawn="1"/>
        </p:nvPicPr>
        <p:blipFill rotWithShape="1">
          <a:blip r:embed="rId3"/>
          <a:srcRect r="4456"/>
          <a:stretch/>
        </p:blipFill>
        <p:spPr>
          <a:xfrm>
            <a:off x="1" y="0"/>
            <a:ext cx="667638" cy="6858000"/>
          </a:xfrm>
          <a:prstGeom prst="rect">
            <a:avLst/>
          </a:prstGeom>
        </p:spPr>
      </p:pic>
      <p:grpSp>
        <p:nvGrpSpPr>
          <p:cNvPr id="24" name="Group 23">
            <a:extLst>
              <a:ext uri="{FF2B5EF4-FFF2-40B4-BE49-F238E27FC236}">
                <a16:creationId xmlns:a16="http://schemas.microsoft.com/office/drawing/2014/main" id="{DC35F5A8-7B72-C840-B7FB-643C09A11EFB}"/>
              </a:ext>
            </a:extLst>
          </p:cNvPr>
          <p:cNvGrpSpPr/>
          <p:nvPr userDrawn="1"/>
        </p:nvGrpSpPr>
        <p:grpSpPr>
          <a:xfrm>
            <a:off x="667639" y="6313581"/>
            <a:ext cx="8518401" cy="45719"/>
            <a:chOff x="667640" y="6313581"/>
            <a:chExt cx="7276742" cy="45719"/>
          </a:xfrm>
        </p:grpSpPr>
        <p:sp>
          <p:nvSpPr>
            <p:cNvPr id="25" name="Rectangle 24">
              <a:extLst>
                <a:ext uri="{FF2B5EF4-FFF2-40B4-BE49-F238E27FC236}">
                  <a16:creationId xmlns:a16="http://schemas.microsoft.com/office/drawing/2014/main" id="{EF65F714-91C2-814E-B057-4D55B33450E7}"/>
                </a:ext>
              </a:extLst>
            </p:cNvPr>
            <p:cNvSpPr/>
            <p:nvPr userDrawn="1"/>
          </p:nvSpPr>
          <p:spPr>
            <a:xfrm flipV="1">
              <a:off x="667640" y="6313581"/>
              <a:ext cx="3326482"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B213A6A-7E76-3042-834C-825CE97144DE}"/>
                </a:ext>
              </a:extLst>
            </p:cNvPr>
            <p:cNvSpPr/>
            <p:nvPr userDrawn="1"/>
          </p:nvSpPr>
          <p:spPr>
            <a:xfrm flipV="1">
              <a:off x="3994121" y="6313582"/>
              <a:ext cx="1899840"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1394062-B705-DF48-B693-61F07BBE7413}"/>
                </a:ext>
              </a:extLst>
            </p:cNvPr>
            <p:cNvSpPr/>
            <p:nvPr userDrawn="1"/>
          </p:nvSpPr>
          <p:spPr>
            <a:xfrm flipV="1">
              <a:off x="5893961"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65F638D-F77C-5C42-BC39-2A64B6B44C1C}"/>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0EAAB75B-0332-8843-BEB0-BE9E2727A0AA}"/>
              </a:ext>
            </a:extLst>
          </p:cNvPr>
          <p:cNvSpPr txBox="1"/>
          <p:nvPr userDrawn="1"/>
        </p:nvSpPr>
        <p:spPr>
          <a:xfrm>
            <a:off x="500001" y="6399856"/>
            <a:ext cx="8777814"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i="1" dirty="0">
                <a:solidFill>
                  <a:schemeClr val="bg2">
                    <a:lumMod val="50000"/>
                  </a:schemeClr>
                </a:solidFill>
              </a:rPr>
              <a:t>Richard Woods, Georgia’s School Superintendent</a:t>
            </a:r>
            <a:r>
              <a:rPr lang="en-US" sz="1400" b="1" dirty="0">
                <a:solidFill>
                  <a:schemeClr val="bg2">
                    <a:lumMod val="50000"/>
                  </a:schemeClr>
                </a:solidFill>
              </a:rPr>
              <a:t> </a:t>
            </a:r>
            <a:r>
              <a:rPr lang="en-US" sz="1400" b="1" dirty="0">
                <a:solidFill>
                  <a:srgbClr val="1186CA"/>
                </a:solidFill>
              </a:rPr>
              <a:t>|</a:t>
            </a:r>
            <a:r>
              <a:rPr lang="en-US" sz="1400" b="1" dirty="0">
                <a:solidFill>
                  <a:schemeClr val="bg2">
                    <a:lumMod val="50000"/>
                  </a:schemeClr>
                </a:solidFill>
              </a:rPr>
              <a:t> Georgia Department of Education </a:t>
            </a:r>
            <a:r>
              <a:rPr lang="en-US" sz="1400" b="1" dirty="0">
                <a:solidFill>
                  <a:srgbClr val="1186CA"/>
                </a:solidFill>
              </a:rPr>
              <a:t>|</a:t>
            </a:r>
            <a:r>
              <a:rPr lang="en-US" sz="1400" b="1" dirty="0">
                <a:solidFill>
                  <a:schemeClr val="bg2">
                    <a:lumMod val="50000"/>
                  </a:schemeClr>
                </a:solidFill>
              </a:rPr>
              <a:t> </a:t>
            </a:r>
            <a:r>
              <a:rPr lang="en-US" sz="1400" b="1" i="1" dirty="0">
                <a:solidFill>
                  <a:schemeClr val="bg2">
                    <a:lumMod val="50000"/>
                  </a:schemeClr>
                </a:solidFill>
              </a:rPr>
              <a:t>Educating Georgia’s Future </a:t>
            </a:r>
          </a:p>
          <a:p>
            <a:pPr algn="r"/>
            <a:endParaRPr lang="en-US" sz="1400" dirty="0"/>
          </a:p>
        </p:txBody>
      </p:sp>
    </p:spTree>
    <p:extLst>
      <p:ext uri="{BB962C8B-B14F-4D97-AF65-F5344CB8AC3E}">
        <p14:creationId xmlns:p14="http://schemas.microsoft.com/office/powerpoint/2010/main" val="177502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F79BD0-8707-0E44-988E-38DBD59EB7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4B678A1-AE6C-BC48-91DE-D41D7CA160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6269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3" r:id="rId4"/>
    <p:sldLayoutId id="2147483665" r:id="rId5"/>
    <p:sldLayoutId id="2147483662" r:id="rId6"/>
    <p:sldLayoutId id="2147483670" r:id="rId7"/>
    <p:sldLayoutId id="2147483651" r:id="rId8"/>
    <p:sldLayoutId id="2147483655" r:id="rId9"/>
    <p:sldLayoutId id="2147483652" r:id="rId10"/>
    <p:sldLayoutId id="2147483653" r:id="rId11"/>
    <p:sldLayoutId id="2147483654" r:id="rId12"/>
    <p:sldLayoutId id="2147483656" r:id="rId13"/>
    <p:sldLayoutId id="2147483657" r:id="rId14"/>
    <p:sldLayoutId id="2147483658" r:id="rId15"/>
    <p:sldLayoutId id="2147483659" r:id="rId16"/>
    <p:sldLayoutId id="2147483667" r:id="rId17"/>
    <p:sldLayoutId id="2147483668" r:id="rId18"/>
    <p:sldLayoutId id="2147483671" r:id="rId19"/>
    <p:sldLayoutId id="2147483672" r:id="rId20"/>
  </p:sldLayoutIdLst>
  <p:txStyles>
    <p:titleStyle>
      <a:lvl1pPr algn="l" defTabSz="914400" rtl="0" eaLnBrk="1" latinLnBrk="0" hangingPunct="1">
        <a:lnSpc>
          <a:spcPct val="90000"/>
        </a:lnSpc>
        <a:spcBef>
          <a:spcPct val="0"/>
        </a:spcBef>
        <a:buNone/>
        <a:defRPr sz="4800" b="1" kern="1200">
          <a:solidFill>
            <a:srgbClr val="44883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www.gapsc.com/P20.asp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surveymonkey.com/r/Fall2021P20"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xml"/><Relationship Id="rId7" Type="http://schemas.openxmlformats.org/officeDocument/2006/relationships/image" Target="../media/image14.sv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bit.ly/GaDOE-TL-August-Sept-2021-Newsletter"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www.gadoe.org/School-Improvement/Federal-Programs/Pages/default.aspx" TargetMode="External"/><Relationship Id="rId4" Type="http://schemas.openxmlformats.org/officeDocument/2006/relationships/hyperlink" Target="https://www.gadoe.org/Pages/Home.aspx"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8DF6E6D-B3B5-4702-8BA9-29425A8B4280}"/>
              </a:ext>
            </a:extLst>
          </p:cNvPr>
          <p:cNvSpPr>
            <a:spLocks noGrp="1"/>
          </p:cNvSpPr>
          <p:nvPr>
            <p:ph type="subTitle" idx="1"/>
          </p:nvPr>
        </p:nvSpPr>
        <p:spPr>
          <a:xfrm>
            <a:off x="11203459" y="4894235"/>
            <a:ext cx="1283043" cy="1463040"/>
          </a:xfrm>
        </p:spPr>
        <p:txBody>
          <a:bodyPr/>
          <a:lstStyle/>
          <a:p>
            <a:r>
              <a:rPr lang="en-US" dirty="0"/>
              <a:t> </a:t>
            </a:r>
          </a:p>
        </p:txBody>
      </p:sp>
      <p:sp>
        <p:nvSpPr>
          <p:cNvPr id="4" name="TextBox 3">
            <a:extLst>
              <a:ext uri="{FF2B5EF4-FFF2-40B4-BE49-F238E27FC236}">
                <a16:creationId xmlns:a16="http://schemas.microsoft.com/office/drawing/2014/main" id="{B8203A01-D995-429D-AB01-C9758BE9D4CF}"/>
              </a:ext>
            </a:extLst>
          </p:cNvPr>
          <p:cNvSpPr txBox="1"/>
          <p:nvPr/>
        </p:nvSpPr>
        <p:spPr>
          <a:xfrm>
            <a:off x="1113111" y="1592494"/>
            <a:ext cx="10548057" cy="3170099"/>
          </a:xfrm>
          <a:prstGeom prst="rect">
            <a:avLst/>
          </a:prstGeom>
          <a:noFill/>
        </p:spPr>
        <p:txBody>
          <a:bodyPr wrap="square" rtlCol="0">
            <a:spAutoFit/>
          </a:bodyPr>
          <a:lstStyle/>
          <a:p>
            <a:pPr algn="ctr"/>
            <a:r>
              <a:rPr lang="en-US" sz="4000" b="1" dirty="0">
                <a:solidFill>
                  <a:srgbClr val="006436"/>
                </a:solidFill>
                <a:latin typeface="Arial" panose="020B0604020202020204" pitchFamily="34" charset="0"/>
                <a:cs typeface="Arial" panose="020B0604020202020204" pitchFamily="34" charset="0"/>
              </a:rPr>
              <a:t>West Georgia P-20 Fall Virtual Convening</a:t>
            </a:r>
          </a:p>
          <a:p>
            <a:pPr algn="ctr"/>
            <a:endParaRPr lang="en-US" sz="4000" b="1" dirty="0">
              <a:solidFill>
                <a:srgbClr val="006436"/>
              </a:solidFill>
              <a:latin typeface="Arial" panose="020B0604020202020204" pitchFamily="34" charset="0"/>
              <a:cs typeface="Arial" panose="020B0604020202020204" pitchFamily="34" charset="0"/>
            </a:endParaRPr>
          </a:p>
          <a:p>
            <a:pPr algn="ctr"/>
            <a:r>
              <a:rPr lang="en-US" sz="4000" b="1" dirty="0">
                <a:solidFill>
                  <a:srgbClr val="006436"/>
                </a:solidFill>
                <a:latin typeface="Arial" panose="020B0604020202020204" pitchFamily="34" charset="0"/>
                <a:cs typeface="Arial" panose="020B0604020202020204" pitchFamily="34" charset="0"/>
              </a:rPr>
              <a:t>September 15, 2021</a:t>
            </a:r>
          </a:p>
          <a:p>
            <a:pPr algn="ctr"/>
            <a:endParaRPr lang="en-US" sz="4000" b="1" dirty="0">
              <a:solidFill>
                <a:srgbClr val="006436"/>
              </a:solidFill>
              <a:latin typeface="Arial" panose="020B0604020202020204" pitchFamily="34" charset="0"/>
              <a:cs typeface="Arial" panose="020B0604020202020204" pitchFamily="34" charset="0"/>
            </a:endParaRPr>
          </a:p>
          <a:p>
            <a:pPr algn="ctr"/>
            <a:r>
              <a:rPr lang="en-US" sz="4000" b="1" dirty="0">
                <a:solidFill>
                  <a:srgbClr val="006436"/>
                </a:solidFill>
                <a:latin typeface="Arial" panose="020B0604020202020204" pitchFamily="34" charset="0"/>
                <a:cs typeface="Arial" panose="020B0604020202020204" pitchFamily="34" charset="0"/>
              </a:rPr>
              <a:t>9:00-11:00</a:t>
            </a:r>
          </a:p>
        </p:txBody>
      </p:sp>
    </p:spTree>
    <p:extLst>
      <p:ext uri="{BB962C8B-B14F-4D97-AF65-F5344CB8AC3E}">
        <p14:creationId xmlns:p14="http://schemas.microsoft.com/office/powerpoint/2010/main" val="3228088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1996440"/>
            <a:ext cx="12192001" cy="4987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0"/>
            <a:ext cx="12192000" cy="1996440"/>
          </a:xfrm>
          <a:prstGeom prst="rect">
            <a:avLst/>
          </a:prstGeom>
          <a:solidFill>
            <a:srgbClr val="2D3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3388" y="89676"/>
            <a:ext cx="5302394" cy="1600200"/>
          </a:xfrm>
        </p:spPr>
        <p:txBody>
          <a:bodyPr>
            <a:normAutofit/>
          </a:bodyPr>
          <a:lstStyle/>
          <a:p>
            <a:pPr algn="ctr"/>
            <a:r>
              <a:rPr lang="en-US" sz="4800" b="1" dirty="0">
                <a:solidFill>
                  <a:schemeClr val="bg1">
                    <a:lumMod val="95000"/>
                  </a:schemeClr>
                </a:solidFill>
                <a:latin typeface="+mn-lt"/>
              </a:rPr>
              <a:t>GEORGIA’s</a:t>
            </a:r>
            <a:br>
              <a:rPr lang="en-US" sz="4400" b="1" dirty="0">
                <a:solidFill>
                  <a:schemeClr val="bg1">
                    <a:lumMod val="95000"/>
                  </a:schemeClr>
                </a:solidFill>
                <a:latin typeface="+mn-lt"/>
              </a:rPr>
            </a:br>
            <a:r>
              <a:rPr lang="en-US" sz="4800" dirty="0">
                <a:solidFill>
                  <a:schemeClr val="bg1">
                    <a:lumMod val="95000"/>
                  </a:schemeClr>
                </a:solidFill>
                <a:latin typeface="+mn-lt"/>
              </a:rPr>
              <a:t>P-20 Collaboratives</a:t>
            </a:r>
          </a:p>
        </p:txBody>
      </p:sp>
      <p:sp>
        <p:nvSpPr>
          <p:cNvPr id="7" name="Rectangle 6"/>
          <p:cNvSpPr/>
          <p:nvPr/>
        </p:nvSpPr>
        <p:spPr>
          <a:xfrm>
            <a:off x="-1" y="1996440"/>
            <a:ext cx="12192001" cy="79512"/>
          </a:xfrm>
          <a:prstGeom prst="rect">
            <a:avLst/>
          </a:prstGeom>
          <a:solidFill>
            <a:srgbClr val="FED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72567" y="196594"/>
            <a:ext cx="5770386" cy="6514951"/>
          </a:xfrm>
          <a:prstGeom prst="rect">
            <a:avLst/>
          </a:prstGeom>
        </p:spPr>
      </p:pic>
      <p:sp>
        <p:nvSpPr>
          <p:cNvPr id="4" name="Text Placeholder 3"/>
          <p:cNvSpPr>
            <a:spLocks noGrp="1"/>
          </p:cNvSpPr>
          <p:nvPr>
            <p:ph type="body" sz="half" idx="2"/>
          </p:nvPr>
        </p:nvSpPr>
        <p:spPr>
          <a:xfrm>
            <a:off x="494348" y="2075952"/>
            <a:ext cx="5413230" cy="4668520"/>
          </a:xfrm>
        </p:spPr>
        <p:txBody>
          <a:bodyPr>
            <a:normAutofit/>
          </a:bodyPr>
          <a:lstStyle/>
          <a:p>
            <a:pPr algn="ctr"/>
            <a:endParaRPr lang="en-US" sz="1200" b="1" dirty="0"/>
          </a:p>
          <a:p>
            <a:pPr algn="ctr"/>
            <a:r>
              <a:rPr lang="en-US" sz="2800" b="1" dirty="0">
                <a:solidFill>
                  <a:srgbClr val="740000"/>
                </a:solidFill>
              </a:rPr>
              <a:t>Vision:</a:t>
            </a:r>
            <a:r>
              <a:rPr lang="en-US" sz="2800" i="1" dirty="0">
                <a:solidFill>
                  <a:srgbClr val="740000"/>
                </a:solidFill>
              </a:rPr>
              <a:t> </a:t>
            </a:r>
            <a:r>
              <a:rPr lang="en-US" sz="2800" i="1" dirty="0">
                <a:solidFill>
                  <a:srgbClr val="5A5656"/>
                </a:solidFill>
              </a:rPr>
              <a:t>Communities united to empower educators to maximize student success.</a:t>
            </a:r>
          </a:p>
          <a:p>
            <a:pPr algn="ctr"/>
            <a:br>
              <a:rPr lang="en-US" sz="2800" dirty="0"/>
            </a:br>
            <a:r>
              <a:rPr lang="en-US" sz="2800" b="1" dirty="0">
                <a:solidFill>
                  <a:srgbClr val="740000"/>
                </a:solidFill>
              </a:rPr>
              <a:t>Mission Statement:</a:t>
            </a:r>
            <a:r>
              <a:rPr lang="en-US" sz="2800" i="1" dirty="0"/>
              <a:t> </a:t>
            </a:r>
            <a:r>
              <a:rPr lang="en-US" sz="2800" i="1" dirty="0">
                <a:solidFill>
                  <a:srgbClr val="5A5656"/>
                </a:solidFill>
              </a:rPr>
              <a:t>Utilizing shared resources to provide ongoing and reciprocal learning opportunities for all stakeholders, guided by need.</a:t>
            </a:r>
          </a:p>
          <a:p>
            <a:pPr algn="ctr"/>
            <a:endParaRPr lang="en-US" sz="1200" i="1" dirty="0"/>
          </a:p>
          <a:p>
            <a:pPr algn="ctr"/>
            <a:r>
              <a:rPr lang="en-US" sz="2800" dirty="0">
                <a:hlinkClick r:id="rId4"/>
              </a:rPr>
              <a:t>www.gapsc.com/P20.aspx</a:t>
            </a:r>
            <a:r>
              <a:rPr lang="en-US" sz="2800" dirty="0"/>
              <a:t> </a:t>
            </a:r>
          </a:p>
        </p:txBody>
      </p:sp>
    </p:spTree>
    <p:extLst>
      <p:ext uri="{BB962C8B-B14F-4D97-AF65-F5344CB8AC3E}">
        <p14:creationId xmlns:p14="http://schemas.microsoft.com/office/powerpoint/2010/main" val="2726795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0557" y="4951900"/>
            <a:ext cx="10490886" cy="1463040"/>
          </a:xfrm>
        </p:spPr>
        <p:txBody>
          <a:bodyPr>
            <a:normAutofit fontScale="90000"/>
          </a:bodyPr>
          <a:lstStyle/>
          <a:p>
            <a:pPr algn="ctr"/>
            <a:r>
              <a:rPr lang="en-US" sz="4000" dirty="0">
                <a:solidFill>
                  <a:srgbClr val="006436"/>
                </a:solidFill>
              </a:rPr>
              <a:t>Fall 2021 P-20 </a:t>
            </a:r>
            <a:br>
              <a:rPr lang="en-US" sz="4000" dirty="0">
                <a:solidFill>
                  <a:srgbClr val="006436"/>
                </a:solidFill>
              </a:rPr>
            </a:br>
            <a:r>
              <a:rPr lang="en-US" sz="4000" dirty="0">
                <a:solidFill>
                  <a:srgbClr val="006436"/>
                </a:solidFill>
              </a:rPr>
              <a:t>Collaborative Survey</a:t>
            </a:r>
            <a:br>
              <a:rPr lang="en-US" sz="4000" dirty="0">
                <a:solidFill>
                  <a:srgbClr val="006436"/>
                </a:solidFill>
              </a:rPr>
            </a:br>
            <a:r>
              <a:rPr lang="en-US" sz="4000" u="sng" dirty="0">
                <a:solidFill>
                  <a:srgbClr val="006436"/>
                </a:solidFill>
                <a:hlinkClick r:id="rId2">
                  <a:extLst>
                    <a:ext uri="{A12FA001-AC4F-418D-AE19-62706E023703}">
                      <ahyp:hlinkClr xmlns:ahyp="http://schemas.microsoft.com/office/drawing/2018/hyperlinkcolor" val="tx"/>
                    </a:ext>
                  </a:extLst>
                </a:hlinkClick>
              </a:rPr>
              <a:t>https://www.surveymonkey.com/r/Fall2021P20</a:t>
            </a:r>
            <a:br>
              <a:rPr lang="en-US" u="sng" dirty="0"/>
            </a:br>
            <a:br>
              <a:rPr lang="en-US" dirty="0">
                <a:solidFill>
                  <a:schemeClr val="accent1">
                    <a:lumMod val="75000"/>
                  </a:schemeClr>
                </a:solidFill>
              </a:rPr>
            </a:br>
            <a:endParaRPr lang="en-US" dirty="0"/>
          </a:p>
        </p:txBody>
      </p:sp>
      <p:sp>
        <p:nvSpPr>
          <p:cNvPr id="3" name="Subtitle 2"/>
          <p:cNvSpPr>
            <a:spLocks noGrp="1"/>
          </p:cNvSpPr>
          <p:nvPr>
            <p:ph type="subTitle" idx="1"/>
          </p:nvPr>
        </p:nvSpPr>
        <p:spPr>
          <a:xfrm>
            <a:off x="1404257" y="2573998"/>
            <a:ext cx="9383486" cy="2254856"/>
          </a:xfrm>
        </p:spPr>
        <p:txBody>
          <a:bodyPr/>
          <a:lstStyle/>
          <a:p>
            <a:endParaRPr lang="en-US" u="sng" dirty="0"/>
          </a:p>
          <a:p>
            <a:endParaRPr lang="en-US" dirty="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823965"/>
            <a:ext cx="2438400" cy="2438400"/>
          </a:xfrm>
          <a:prstGeom prst="rect">
            <a:avLst/>
          </a:prstGeom>
        </p:spPr>
      </p:pic>
    </p:spTree>
    <p:extLst>
      <p:ext uri="{BB962C8B-B14F-4D97-AF65-F5344CB8AC3E}">
        <p14:creationId xmlns:p14="http://schemas.microsoft.com/office/powerpoint/2010/main" val="3004448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4C287-A538-4EBB-915A-CDBAEF088DCE}"/>
              </a:ext>
            </a:extLst>
          </p:cNvPr>
          <p:cNvSpPr>
            <a:spLocks noGrp="1"/>
          </p:cNvSpPr>
          <p:nvPr>
            <p:ph type="title"/>
          </p:nvPr>
        </p:nvSpPr>
        <p:spPr/>
        <p:txBody>
          <a:bodyPr>
            <a:normAutofit fontScale="90000"/>
          </a:bodyPr>
          <a:lstStyle/>
          <a:p>
            <a:pPr algn="ctr"/>
            <a:br>
              <a:rPr lang="en-US" sz="5400" i="1" dirty="0">
                <a:solidFill>
                  <a:schemeClr val="accent1">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br>
            <a:r>
              <a:rPr lang="en-US" sz="5400" b="1" i="1" dirty="0">
                <a:solidFill>
                  <a:srgbClr val="006436"/>
                </a:solidFill>
                <a:effectLst/>
                <a:latin typeface="Comic Sans MS" panose="030F0702030302020204" pitchFamily="66" charset="0"/>
                <a:ea typeface="Calibri" panose="020F0502020204030204" pitchFamily="34" charset="0"/>
                <a:cs typeface="Times New Roman" panose="02020603050405020304" pitchFamily="18" charset="0"/>
              </a:rPr>
              <a:t>Maintaining the Profession…Accepting the Challenge</a:t>
            </a:r>
            <a:br>
              <a:rPr lang="en-US" sz="5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en-US" dirty="0">
              <a:solidFill>
                <a:schemeClr val="accent1">
                  <a:lumMod val="75000"/>
                </a:schemeClr>
              </a:solidFill>
            </a:endParaRPr>
          </a:p>
        </p:txBody>
      </p:sp>
      <p:sp>
        <p:nvSpPr>
          <p:cNvPr id="3" name="Content Placeholder 2">
            <a:extLst>
              <a:ext uri="{FF2B5EF4-FFF2-40B4-BE49-F238E27FC236}">
                <a16:creationId xmlns:a16="http://schemas.microsoft.com/office/drawing/2014/main" id="{04633F78-6F1B-44A9-878A-AF2F35C066BC}"/>
              </a:ext>
            </a:extLst>
          </p:cNvPr>
          <p:cNvSpPr>
            <a:spLocks noGrp="1"/>
          </p:cNvSpPr>
          <p:nvPr>
            <p:ph idx="1"/>
          </p:nvPr>
        </p:nvSpPr>
        <p:spPr>
          <a:xfrm>
            <a:off x="848498" y="2084832"/>
            <a:ext cx="10206680" cy="4224528"/>
          </a:xfrm>
        </p:spPr>
        <p:txBody>
          <a:bodyPr/>
          <a:lstStyle/>
          <a:p>
            <a:pPr marL="403225" marR="0" indent="-173038">
              <a:lnSpc>
                <a:spcPct val="107000"/>
              </a:lnSpc>
              <a:spcBef>
                <a:spcPts val="0"/>
              </a:spcBef>
              <a:spcAft>
                <a:spcPts val="0"/>
              </a:spcAft>
              <a:buNone/>
            </a:pPr>
            <a:endParaRPr lang="en-US" sz="2400" b="1" dirty="0">
              <a:effectLst/>
              <a:latin typeface="Arial" panose="020B0604020202020204" pitchFamily="34" charset="0"/>
              <a:ea typeface="Calibri" panose="020F0502020204030204" pitchFamily="34" charset="0"/>
              <a:cs typeface="Times New Roman" panose="02020603050405020304" pitchFamily="18" charset="0"/>
            </a:endParaRPr>
          </a:p>
          <a:p>
            <a:pPr marL="403225" marR="0" indent="-173038">
              <a:lnSpc>
                <a:spcPct val="107000"/>
              </a:lnSpc>
              <a:spcBef>
                <a:spcPts val="0"/>
              </a:spcBef>
              <a:spcAft>
                <a:spcPts val="0"/>
              </a:spcAft>
              <a:buNone/>
            </a:pPr>
            <a:r>
              <a:rPr lang="en-US" sz="2400" b="1" dirty="0">
                <a:effectLst/>
                <a:latin typeface="Arial" panose="020B0604020202020204" pitchFamily="34" charset="0"/>
                <a:ea typeface="Calibri" panose="020F0502020204030204" pitchFamily="34" charset="0"/>
                <a:cs typeface="Times New Roman" panose="02020603050405020304" pitchFamily="18" charset="0"/>
              </a:rPr>
              <a:t>Vision Statement</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en-US" sz="2400" i="1" dirty="0">
                <a:effectLst/>
                <a:latin typeface="Arial" panose="020B0604020202020204" pitchFamily="34" charset="0"/>
                <a:ea typeface="Calibri" panose="020F0502020204030204" pitchFamily="34" charset="0"/>
                <a:cs typeface="Times New Roman" panose="02020603050405020304" pitchFamily="18" charset="0"/>
              </a:rPr>
              <a:t>Communities united to empower educators to   maximize student success.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endParaRPr lang="en-US" sz="2400" b="1"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2400" b="1" dirty="0">
                <a:effectLst/>
                <a:latin typeface="Arial" panose="020B0604020202020204" pitchFamily="34" charset="0"/>
                <a:ea typeface="Calibri" panose="020F0502020204030204" pitchFamily="34" charset="0"/>
                <a:cs typeface="Times New Roman" panose="02020603050405020304" pitchFamily="18" charset="0"/>
              </a:rPr>
              <a:t>Mission Statement</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r>
              <a:rPr lang="en-US" sz="2400" i="1" dirty="0">
                <a:effectLst/>
                <a:latin typeface="Arial" panose="020B0604020202020204" pitchFamily="34" charset="0"/>
                <a:ea typeface="Calibri" panose="020F0502020204030204" pitchFamily="34" charset="0"/>
                <a:cs typeface="Times New Roman" panose="02020603050405020304" pitchFamily="18" charset="0"/>
              </a:rPr>
              <a:t>Utilizing shared resources to provide ongoing and reciprocal learning opportunities for all stakeholders, guided by need.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2400" i="1" dirty="0">
                <a:effectLst/>
                <a:latin typeface="Arial" panose="020B0604020202020204" pitchFamily="34" charset="0"/>
                <a:ea typeface="Calibri" panose="020F0502020204030204" pitchFamily="34" charset="0"/>
                <a:cs typeface="Times New Roman" panose="02020603050405020304" pitchFamily="18" charset="0"/>
              </a:rPr>
              <a:t>.</a:t>
            </a:r>
            <a:r>
              <a:rPr lang="en-US" sz="2400" dirty="0">
                <a:effectLst/>
                <a:latin typeface="Comic Sans MS" panose="030F0702030302020204" pitchFamily="66" charset="0"/>
                <a:ea typeface="Calibri" panose="020F0502020204030204" pitchFamily="34" charset="0"/>
                <a:cs typeface="Times New Roman" panose="02020603050405020304" pitchFamily="18" charset="0"/>
              </a:rPr>
              <a:t> </a:t>
            </a:r>
          </a:p>
          <a:p>
            <a:pPr marL="0" marR="0" indent="0" algn="ctr">
              <a:lnSpc>
                <a:spcPct val="107000"/>
              </a:lnSpc>
              <a:spcBef>
                <a:spcPts val="0"/>
              </a:spcBef>
              <a:spcAft>
                <a:spcPts val="800"/>
              </a:spcAft>
              <a:buNone/>
            </a:pPr>
            <a:endParaRPr lang="en-US" sz="1800" i="1" dirty="0">
              <a:latin typeface="Comic Sans MS" panose="030F0702030302020204" pitchFamily="66"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endParaRPr lang="en-US" dirty="0"/>
          </a:p>
        </p:txBody>
      </p:sp>
    </p:spTree>
    <p:extLst>
      <p:ext uri="{BB962C8B-B14F-4D97-AF65-F5344CB8AC3E}">
        <p14:creationId xmlns:p14="http://schemas.microsoft.com/office/powerpoint/2010/main" val="3898497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99E85-2D9A-4C4C-855C-CF3AE961AD3B}"/>
              </a:ext>
            </a:extLst>
          </p:cNvPr>
          <p:cNvSpPr>
            <a:spLocks noGrp="1"/>
          </p:cNvSpPr>
          <p:nvPr>
            <p:ph type="title"/>
          </p:nvPr>
        </p:nvSpPr>
        <p:spPr/>
        <p:txBody>
          <a:bodyPr/>
          <a:lstStyle/>
          <a:p>
            <a:r>
              <a:rPr lang="en-US" b="1" dirty="0">
                <a:solidFill>
                  <a:srgbClr val="006436"/>
                </a:solidFill>
              </a:rPr>
              <a:t>Welcome</a:t>
            </a:r>
          </a:p>
        </p:txBody>
      </p:sp>
      <p:sp>
        <p:nvSpPr>
          <p:cNvPr id="3" name="Content Placeholder 2">
            <a:extLst>
              <a:ext uri="{FF2B5EF4-FFF2-40B4-BE49-F238E27FC236}">
                <a16:creationId xmlns:a16="http://schemas.microsoft.com/office/drawing/2014/main" id="{4DBB0F29-7DC4-4DA5-949E-11DAF50397FD}"/>
              </a:ext>
            </a:extLst>
          </p:cNvPr>
          <p:cNvSpPr>
            <a:spLocks noGrp="1"/>
          </p:cNvSpPr>
          <p:nvPr>
            <p:ph idx="1"/>
          </p:nvPr>
        </p:nvSpPr>
        <p:spPr/>
        <p:txBody>
          <a:bodyPr/>
          <a:lstStyle/>
          <a:p>
            <a:pPr marL="3175" indent="0" defTabSz="457200">
              <a:buNone/>
            </a:pPr>
            <a:r>
              <a:rPr lang="en-US" sz="2800" dirty="0"/>
              <a:t>In the chat, please enter: </a:t>
            </a:r>
          </a:p>
          <a:p>
            <a:pPr marL="517525" indent="-285750" defTabSz="457200">
              <a:buFont typeface="Arial" panose="020B0604020202020204" pitchFamily="34" charset="0"/>
              <a:buChar char="•"/>
            </a:pPr>
            <a:r>
              <a:rPr lang="en-US" sz="2800" dirty="0"/>
              <a:t>Your name</a:t>
            </a:r>
          </a:p>
          <a:p>
            <a:pPr marL="517525" indent="-285750" defTabSz="457200">
              <a:buFont typeface="Arial" panose="020B0604020202020204" pitchFamily="34" charset="0"/>
              <a:buChar char="•"/>
            </a:pPr>
            <a:r>
              <a:rPr lang="en-US" sz="2800" dirty="0"/>
              <a:t>Your title</a:t>
            </a:r>
          </a:p>
          <a:p>
            <a:pPr marL="517525" indent="-285750" defTabSz="457200">
              <a:buFont typeface="Arial" panose="020B0604020202020204" pitchFamily="34" charset="0"/>
              <a:buChar char="•"/>
            </a:pPr>
            <a:r>
              <a:rPr lang="en-US" sz="2800" dirty="0"/>
              <a:t>One thing you most look forward to when all pandemic restrictions are lifted</a:t>
            </a:r>
          </a:p>
          <a:p>
            <a:endParaRPr lang="en-US" dirty="0"/>
          </a:p>
        </p:txBody>
      </p:sp>
    </p:spTree>
    <p:extLst>
      <p:ext uri="{BB962C8B-B14F-4D97-AF65-F5344CB8AC3E}">
        <p14:creationId xmlns:p14="http://schemas.microsoft.com/office/powerpoint/2010/main" val="2637300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556B7-4FD1-4CDE-926B-28910FD979BA}"/>
              </a:ext>
            </a:extLst>
          </p:cNvPr>
          <p:cNvSpPr>
            <a:spLocks noGrp="1"/>
          </p:cNvSpPr>
          <p:nvPr>
            <p:ph type="title"/>
          </p:nvPr>
        </p:nvSpPr>
        <p:spPr/>
        <p:txBody>
          <a:bodyPr/>
          <a:lstStyle/>
          <a:p>
            <a:r>
              <a:rPr lang="en-US" b="1" dirty="0"/>
              <a:t>Meeting Norms</a:t>
            </a:r>
          </a:p>
        </p:txBody>
      </p:sp>
      <p:sp>
        <p:nvSpPr>
          <p:cNvPr id="9" name="Rectangle 8">
            <a:extLst>
              <a:ext uri="{FF2B5EF4-FFF2-40B4-BE49-F238E27FC236}">
                <a16:creationId xmlns:a16="http://schemas.microsoft.com/office/drawing/2014/main" id="{3133D036-469C-4788-B239-20F24768C3FD}"/>
              </a:ext>
            </a:extLst>
          </p:cNvPr>
          <p:cNvSpPr/>
          <p:nvPr/>
        </p:nvSpPr>
        <p:spPr>
          <a:xfrm>
            <a:off x="1588" y="2316480"/>
            <a:ext cx="12188825" cy="3200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 name="Group 17">
            <a:extLst>
              <a:ext uri="{FF2B5EF4-FFF2-40B4-BE49-F238E27FC236}">
                <a16:creationId xmlns:a16="http://schemas.microsoft.com/office/drawing/2014/main" id="{ED8ACD9C-9FEB-4B3D-806F-6C55E0B28EA1}"/>
              </a:ext>
            </a:extLst>
          </p:cNvPr>
          <p:cNvGrpSpPr/>
          <p:nvPr/>
        </p:nvGrpSpPr>
        <p:grpSpPr>
          <a:xfrm>
            <a:off x="1128875" y="3074495"/>
            <a:ext cx="2195414" cy="2116331"/>
            <a:chOff x="2254575" y="6148989"/>
            <a:chExt cx="4390828" cy="4232662"/>
          </a:xfrm>
        </p:grpSpPr>
        <p:sp>
          <p:nvSpPr>
            <p:cNvPr id="4" name="Oval 3">
              <a:extLst>
                <a:ext uri="{FF2B5EF4-FFF2-40B4-BE49-F238E27FC236}">
                  <a16:creationId xmlns:a16="http://schemas.microsoft.com/office/drawing/2014/main" id="{1EA78B09-7CB1-4B4B-BEAF-C1CB64C1A38D}"/>
                </a:ext>
              </a:extLst>
            </p:cNvPr>
            <p:cNvSpPr/>
            <p:nvPr/>
          </p:nvSpPr>
          <p:spPr>
            <a:xfrm>
              <a:off x="3110787" y="6148989"/>
              <a:ext cx="2678405" cy="2678405"/>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5" name="Rectangle 4" descr="Raised Hand">
              <a:extLst>
                <a:ext uri="{FF2B5EF4-FFF2-40B4-BE49-F238E27FC236}">
                  <a16:creationId xmlns:a16="http://schemas.microsoft.com/office/drawing/2014/main" id="{31CE6D62-EE07-45D4-A521-97DF02AAD17E}"/>
                </a:ext>
              </a:extLst>
            </p:cNvPr>
            <p:cNvSpPr/>
            <p:nvPr/>
          </p:nvSpPr>
          <p:spPr>
            <a:xfrm>
              <a:off x="3681595" y="6719796"/>
              <a:ext cx="1536789" cy="1536789"/>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6" name="Freeform: Shape 5">
              <a:extLst>
                <a:ext uri="{FF2B5EF4-FFF2-40B4-BE49-F238E27FC236}">
                  <a16:creationId xmlns:a16="http://schemas.microsoft.com/office/drawing/2014/main" id="{EA40F509-C315-48C0-8474-6099295C1576}"/>
                </a:ext>
              </a:extLst>
            </p:cNvPr>
            <p:cNvSpPr/>
            <p:nvPr/>
          </p:nvSpPr>
          <p:spPr>
            <a:xfrm>
              <a:off x="2254575" y="9661651"/>
              <a:ext cx="4390828" cy="720000"/>
            </a:xfrm>
            <a:custGeom>
              <a:avLst/>
              <a:gdLst>
                <a:gd name="connsiteX0" fmla="*/ 0 w 4390828"/>
                <a:gd name="connsiteY0" fmla="*/ 0 h 720000"/>
                <a:gd name="connsiteX1" fmla="*/ 4390828 w 4390828"/>
                <a:gd name="connsiteY1" fmla="*/ 0 h 720000"/>
                <a:gd name="connsiteX2" fmla="*/ 4390828 w 4390828"/>
                <a:gd name="connsiteY2" fmla="*/ 720000 h 720000"/>
                <a:gd name="connsiteX3" fmla="*/ 0 w 4390828"/>
                <a:gd name="connsiteY3" fmla="*/ 720000 h 720000"/>
                <a:gd name="connsiteX4" fmla="*/ 0 w 4390828"/>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0828" h="720000">
                  <a:moveTo>
                    <a:pt x="0" y="0"/>
                  </a:moveTo>
                  <a:lnTo>
                    <a:pt x="4390828" y="0"/>
                  </a:lnTo>
                  <a:lnTo>
                    <a:pt x="4390828"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00100">
                <a:spcBef>
                  <a:spcPct val="0"/>
                </a:spcBef>
                <a:spcAft>
                  <a:spcPct val="35000"/>
                </a:spcAft>
                <a:defRPr cap="all"/>
              </a:pPr>
              <a:r>
                <a:rPr lang="en-US"/>
                <a:t>Hand raising</a:t>
              </a:r>
            </a:p>
          </p:txBody>
        </p:sp>
      </p:grpSp>
      <p:grpSp>
        <p:nvGrpSpPr>
          <p:cNvPr id="19" name="Group 18">
            <a:extLst>
              <a:ext uri="{FF2B5EF4-FFF2-40B4-BE49-F238E27FC236}">
                <a16:creationId xmlns:a16="http://schemas.microsoft.com/office/drawing/2014/main" id="{4CD6E428-CD72-4796-BA30-108ECCB16D39}"/>
              </a:ext>
            </a:extLst>
          </p:cNvPr>
          <p:cNvGrpSpPr/>
          <p:nvPr/>
        </p:nvGrpSpPr>
        <p:grpSpPr>
          <a:xfrm>
            <a:off x="3708487" y="3074495"/>
            <a:ext cx="2195414" cy="2116331"/>
            <a:chOff x="7413798" y="6148989"/>
            <a:chExt cx="4390828" cy="4232662"/>
          </a:xfrm>
        </p:grpSpPr>
        <p:sp>
          <p:nvSpPr>
            <p:cNvPr id="7" name="Oval 6">
              <a:extLst>
                <a:ext uri="{FF2B5EF4-FFF2-40B4-BE49-F238E27FC236}">
                  <a16:creationId xmlns:a16="http://schemas.microsoft.com/office/drawing/2014/main" id="{8A113604-D0CE-4F4A-B245-C6FF9CBB79D1}"/>
                </a:ext>
              </a:extLst>
            </p:cNvPr>
            <p:cNvSpPr/>
            <p:nvPr/>
          </p:nvSpPr>
          <p:spPr>
            <a:xfrm>
              <a:off x="8270010" y="6148989"/>
              <a:ext cx="2678405" cy="2678405"/>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8" name="Rectangle 7" descr="Chat">
              <a:extLst>
                <a:ext uri="{FF2B5EF4-FFF2-40B4-BE49-F238E27FC236}">
                  <a16:creationId xmlns:a16="http://schemas.microsoft.com/office/drawing/2014/main" id="{EA556E00-C6A1-4D7F-8EF0-F1F00A53E375}"/>
                </a:ext>
              </a:extLst>
            </p:cNvPr>
            <p:cNvSpPr/>
            <p:nvPr/>
          </p:nvSpPr>
          <p:spPr>
            <a:xfrm>
              <a:off x="8840818" y="6719796"/>
              <a:ext cx="1536789" cy="1536789"/>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0" name="Freeform: Shape 9">
              <a:extLst>
                <a:ext uri="{FF2B5EF4-FFF2-40B4-BE49-F238E27FC236}">
                  <a16:creationId xmlns:a16="http://schemas.microsoft.com/office/drawing/2014/main" id="{8E5718BB-1C3E-4BC7-9AB6-27A052EA0C11}"/>
                </a:ext>
              </a:extLst>
            </p:cNvPr>
            <p:cNvSpPr/>
            <p:nvPr/>
          </p:nvSpPr>
          <p:spPr>
            <a:xfrm>
              <a:off x="7413798" y="9661651"/>
              <a:ext cx="4390828" cy="720000"/>
            </a:xfrm>
            <a:custGeom>
              <a:avLst/>
              <a:gdLst>
                <a:gd name="connsiteX0" fmla="*/ 0 w 4390828"/>
                <a:gd name="connsiteY0" fmla="*/ 0 h 720000"/>
                <a:gd name="connsiteX1" fmla="*/ 4390828 w 4390828"/>
                <a:gd name="connsiteY1" fmla="*/ 0 h 720000"/>
                <a:gd name="connsiteX2" fmla="*/ 4390828 w 4390828"/>
                <a:gd name="connsiteY2" fmla="*/ 720000 h 720000"/>
                <a:gd name="connsiteX3" fmla="*/ 0 w 4390828"/>
                <a:gd name="connsiteY3" fmla="*/ 720000 h 720000"/>
                <a:gd name="connsiteX4" fmla="*/ 0 w 4390828"/>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0828" h="720000">
                  <a:moveTo>
                    <a:pt x="0" y="0"/>
                  </a:moveTo>
                  <a:lnTo>
                    <a:pt x="4390828" y="0"/>
                  </a:lnTo>
                  <a:lnTo>
                    <a:pt x="4390828"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00100">
                <a:spcBef>
                  <a:spcPct val="0"/>
                </a:spcBef>
                <a:spcAft>
                  <a:spcPct val="35000"/>
                </a:spcAft>
                <a:defRPr cap="all"/>
              </a:pPr>
              <a:r>
                <a:rPr lang="en-US" dirty="0"/>
                <a:t>Chat</a:t>
              </a:r>
            </a:p>
          </p:txBody>
        </p:sp>
      </p:grpSp>
      <p:grpSp>
        <p:nvGrpSpPr>
          <p:cNvPr id="20" name="Group 19">
            <a:extLst>
              <a:ext uri="{FF2B5EF4-FFF2-40B4-BE49-F238E27FC236}">
                <a16:creationId xmlns:a16="http://schemas.microsoft.com/office/drawing/2014/main" id="{49C010F8-C8AE-40FB-BC65-4E2BA3259DFA}"/>
              </a:ext>
            </a:extLst>
          </p:cNvPr>
          <p:cNvGrpSpPr/>
          <p:nvPr/>
        </p:nvGrpSpPr>
        <p:grpSpPr>
          <a:xfrm>
            <a:off x="6288098" y="3074495"/>
            <a:ext cx="2195414" cy="2116331"/>
            <a:chOff x="12573021" y="6148989"/>
            <a:chExt cx="4390828" cy="4232662"/>
          </a:xfrm>
        </p:grpSpPr>
        <p:sp>
          <p:nvSpPr>
            <p:cNvPr id="11" name="Oval 10">
              <a:extLst>
                <a:ext uri="{FF2B5EF4-FFF2-40B4-BE49-F238E27FC236}">
                  <a16:creationId xmlns:a16="http://schemas.microsoft.com/office/drawing/2014/main" id="{C6CADDEA-6D30-4C42-9FF6-76E8BF9EECEA}"/>
                </a:ext>
              </a:extLst>
            </p:cNvPr>
            <p:cNvSpPr/>
            <p:nvPr/>
          </p:nvSpPr>
          <p:spPr>
            <a:xfrm>
              <a:off x="13429233" y="6148989"/>
              <a:ext cx="2678405" cy="2678405"/>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12" name="Rectangle 11" descr="Mute Speaker">
              <a:extLst>
                <a:ext uri="{FF2B5EF4-FFF2-40B4-BE49-F238E27FC236}">
                  <a16:creationId xmlns:a16="http://schemas.microsoft.com/office/drawing/2014/main" id="{9A49B948-F7BA-4337-83A2-56102577A1E0}"/>
                </a:ext>
              </a:extLst>
            </p:cNvPr>
            <p:cNvSpPr/>
            <p:nvPr/>
          </p:nvSpPr>
          <p:spPr>
            <a:xfrm>
              <a:off x="14000041" y="6719796"/>
              <a:ext cx="1536789" cy="1536789"/>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3" name="Freeform: Shape 12">
              <a:extLst>
                <a:ext uri="{FF2B5EF4-FFF2-40B4-BE49-F238E27FC236}">
                  <a16:creationId xmlns:a16="http://schemas.microsoft.com/office/drawing/2014/main" id="{AE64FE26-4A96-4589-B7C8-7B9B77F15C77}"/>
                </a:ext>
              </a:extLst>
            </p:cNvPr>
            <p:cNvSpPr/>
            <p:nvPr/>
          </p:nvSpPr>
          <p:spPr>
            <a:xfrm>
              <a:off x="12573021" y="9661651"/>
              <a:ext cx="4390828" cy="720000"/>
            </a:xfrm>
            <a:custGeom>
              <a:avLst/>
              <a:gdLst>
                <a:gd name="connsiteX0" fmla="*/ 0 w 4390828"/>
                <a:gd name="connsiteY0" fmla="*/ 0 h 720000"/>
                <a:gd name="connsiteX1" fmla="*/ 4390828 w 4390828"/>
                <a:gd name="connsiteY1" fmla="*/ 0 h 720000"/>
                <a:gd name="connsiteX2" fmla="*/ 4390828 w 4390828"/>
                <a:gd name="connsiteY2" fmla="*/ 720000 h 720000"/>
                <a:gd name="connsiteX3" fmla="*/ 0 w 4390828"/>
                <a:gd name="connsiteY3" fmla="*/ 720000 h 720000"/>
                <a:gd name="connsiteX4" fmla="*/ 0 w 4390828"/>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0828" h="720000">
                  <a:moveTo>
                    <a:pt x="0" y="0"/>
                  </a:moveTo>
                  <a:lnTo>
                    <a:pt x="4390828" y="0"/>
                  </a:lnTo>
                  <a:lnTo>
                    <a:pt x="4390828"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00100">
                <a:spcBef>
                  <a:spcPct val="0"/>
                </a:spcBef>
                <a:spcAft>
                  <a:spcPct val="35000"/>
                </a:spcAft>
                <a:defRPr cap="all"/>
              </a:pPr>
              <a:r>
                <a:rPr lang="en-US"/>
                <a:t>Mute</a:t>
              </a:r>
            </a:p>
          </p:txBody>
        </p:sp>
      </p:grpSp>
      <p:grpSp>
        <p:nvGrpSpPr>
          <p:cNvPr id="21" name="Group 20">
            <a:extLst>
              <a:ext uri="{FF2B5EF4-FFF2-40B4-BE49-F238E27FC236}">
                <a16:creationId xmlns:a16="http://schemas.microsoft.com/office/drawing/2014/main" id="{AF942FBD-0820-4846-8E47-268B707CB4F0}"/>
              </a:ext>
            </a:extLst>
          </p:cNvPr>
          <p:cNvGrpSpPr/>
          <p:nvPr/>
        </p:nvGrpSpPr>
        <p:grpSpPr>
          <a:xfrm>
            <a:off x="8867710" y="3074495"/>
            <a:ext cx="2195414" cy="2116331"/>
            <a:chOff x="17732245" y="6148989"/>
            <a:chExt cx="4390828" cy="4232662"/>
          </a:xfrm>
        </p:grpSpPr>
        <p:sp>
          <p:nvSpPr>
            <p:cNvPr id="14" name="Oval 13">
              <a:extLst>
                <a:ext uri="{FF2B5EF4-FFF2-40B4-BE49-F238E27FC236}">
                  <a16:creationId xmlns:a16="http://schemas.microsoft.com/office/drawing/2014/main" id="{35A536A0-6DD2-4533-A77D-EBB1F0C1BB99}"/>
                </a:ext>
              </a:extLst>
            </p:cNvPr>
            <p:cNvSpPr/>
            <p:nvPr/>
          </p:nvSpPr>
          <p:spPr>
            <a:xfrm>
              <a:off x="18588456" y="6148989"/>
              <a:ext cx="2678405" cy="2678405"/>
            </a:xfrm>
            <a:prstGeom prst="ellipse">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16" name="Rectangle 15" descr="Video camera">
              <a:extLst>
                <a:ext uri="{FF2B5EF4-FFF2-40B4-BE49-F238E27FC236}">
                  <a16:creationId xmlns:a16="http://schemas.microsoft.com/office/drawing/2014/main" id="{0159DB6A-0237-470E-B87F-20DB50E7CA5E}"/>
                </a:ext>
              </a:extLst>
            </p:cNvPr>
            <p:cNvSpPr/>
            <p:nvPr/>
          </p:nvSpPr>
          <p:spPr>
            <a:xfrm>
              <a:off x="19159264" y="6719796"/>
              <a:ext cx="1536789" cy="1536789"/>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7" name="Freeform: Shape 16">
              <a:extLst>
                <a:ext uri="{FF2B5EF4-FFF2-40B4-BE49-F238E27FC236}">
                  <a16:creationId xmlns:a16="http://schemas.microsoft.com/office/drawing/2014/main" id="{95D15781-C081-4AD0-9C14-C14031D91C53}"/>
                </a:ext>
              </a:extLst>
            </p:cNvPr>
            <p:cNvSpPr/>
            <p:nvPr/>
          </p:nvSpPr>
          <p:spPr>
            <a:xfrm>
              <a:off x="17732245" y="9661651"/>
              <a:ext cx="4390828" cy="720000"/>
            </a:xfrm>
            <a:custGeom>
              <a:avLst/>
              <a:gdLst>
                <a:gd name="connsiteX0" fmla="*/ 0 w 4390828"/>
                <a:gd name="connsiteY0" fmla="*/ 0 h 720000"/>
                <a:gd name="connsiteX1" fmla="*/ 4390828 w 4390828"/>
                <a:gd name="connsiteY1" fmla="*/ 0 h 720000"/>
                <a:gd name="connsiteX2" fmla="*/ 4390828 w 4390828"/>
                <a:gd name="connsiteY2" fmla="*/ 720000 h 720000"/>
                <a:gd name="connsiteX3" fmla="*/ 0 w 4390828"/>
                <a:gd name="connsiteY3" fmla="*/ 720000 h 720000"/>
                <a:gd name="connsiteX4" fmla="*/ 0 w 4390828"/>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0828" h="720000">
                  <a:moveTo>
                    <a:pt x="0" y="0"/>
                  </a:moveTo>
                  <a:lnTo>
                    <a:pt x="4390828" y="0"/>
                  </a:lnTo>
                  <a:lnTo>
                    <a:pt x="4390828"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800100">
                <a:spcBef>
                  <a:spcPct val="0"/>
                </a:spcBef>
                <a:spcAft>
                  <a:spcPct val="35000"/>
                </a:spcAft>
                <a:defRPr cap="all"/>
              </a:pPr>
              <a:r>
                <a:rPr lang="en-US" dirty="0"/>
                <a:t>Video optional</a:t>
              </a:r>
            </a:p>
          </p:txBody>
        </p:sp>
      </p:grpSp>
    </p:spTree>
    <p:custDataLst>
      <p:tags r:id="rId1"/>
    </p:custDataLst>
    <p:extLst>
      <p:ext uri="{BB962C8B-B14F-4D97-AF65-F5344CB8AC3E}">
        <p14:creationId xmlns:p14="http://schemas.microsoft.com/office/powerpoint/2010/main" val="19323781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2F58F-1091-4834-ADA2-4F8A7EE92C1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00A6ED0-7BFC-416F-B268-40C38C33F0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3346" y="80269"/>
            <a:ext cx="9257288" cy="6412605"/>
          </a:xfrm>
        </p:spPr>
      </p:pic>
    </p:spTree>
    <p:extLst>
      <p:ext uri="{BB962C8B-B14F-4D97-AF65-F5344CB8AC3E}">
        <p14:creationId xmlns:p14="http://schemas.microsoft.com/office/powerpoint/2010/main" val="3873142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711D5-6608-4981-970F-2FB6B03BED29}"/>
              </a:ext>
            </a:extLst>
          </p:cNvPr>
          <p:cNvSpPr>
            <a:spLocks noGrp="1"/>
          </p:cNvSpPr>
          <p:nvPr>
            <p:ph type="title"/>
          </p:nvPr>
        </p:nvSpPr>
        <p:spPr/>
        <p:txBody>
          <a:bodyPr>
            <a:normAutofit fontScale="90000"/>
          </a:bodyPr>
          <a:lstStyle/>
          <a:p>
            <a:pPr algn="ctr"/>
            <a:r>
              <a:rPr lang="en-US" sz="4800" b="1" i="0" dirty="0">
                <a:solidFill>
                  <a:srgbClr val="44883E"/>
                </a:solidFill>
                <a:effectLst/>
                <a:latin typeface="Calibri" panose="020F0502020204030204" pitchFamily="34" charset="0"/>
              </a:rPr>
              <a:t>Dr. Shanna Downs</a:t>
            </a:r>
            <a:br>
              <a:rPr lang="en-US" sz="4800" b="1" i="0" dirty="0">
                <a:solidFill>
                  <a:srgbClr val="44883E"/>
                </a:solidFill>
                <a:effectLst/>
                <a:latin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2C3FD25B-5055-4E97-A66A-4E1CA1221A50}"/>
              </a:ext>
            </a:extLst>
          </p:cNvPr>
          <p:cNvSpPr>
            <a:spLocks noGrp="1"/>
          </p:cNvSpPr>
          <p:nvPr>
            <p:ph idx="1"/>
          </p:nvPr>
        </p:nvSpPr>
        <p:spPr/>
        <p:txBody>
          <a:bodyPr>
            <a:normAutofit/>
          </a:bodyPr>
          <a:lstStyle/>
          <a:p>
            <a:pPr marL="0" indent="0" algn="ctr">
              <a:buNone/>
            </a:pPr>
            <a:r>
              <a:rPr lang="en-US" sz="4000" b="1" i="0" dirty="0">
                <a:solidFill>
                  <a:srgbClr val="44883E"/>
                </a:solidFill>
                <a:effectLst/>
                <a:latin typeface="Calibri" panose="020F0502020204030204" pitchFamily="34" charset="0"/>
              </a:rPr>
              <a:t>Executive Director of West Georgia RESA </a:t>
            </a:r>
          </a:p>
          <a:p>
            <a:pPr marL="0" indent="0" algn="ctr">
              <a:buNone/>
            </a:pPr>
            <a:endParaRPr lang="en-US" sz="4000" b="1" i="0" dirty="0">
              <a:solidFill>
                <a:srgbClr val="44883E"/>
              </a:solidFill>
              <a:effectLst/>
              <a:latin typeface="Calibri" panose="020F0502020204030204" pitchFamily="34" charset="0"/>
            </a:endParaRPr>
          </a:p>
          <a:p>
            <a:pPr marL="0" indent="0" algn="ctr">
              <a:buNone/>
            </a:pPr>
            <a:endParaRPr lang="en-US" b="0" i="1" dirty="0">
              <a:solidFill>
                <a:srgbClr val="2B2B2B"/>
              </a:solidFill>
              <a:effectLst/>
              <a:latin typeface="Muli"/>
            </a:endParaRPr>
          </a:p>
          <a:p>
            <a:pPr marL="0" indent="0" algn="ctr">
              <a:buNone/>
            </a:pPr>
            <a:endParaRPr lang="en-US" i="1" dirty="0">
              <a:solidFill>
                <a:srgbClr val="2B2B2B"/>
              </a:solidFill>
              <a:latin typeface="Muli"/>
            </a:endParaRPr>
          </a:p>
          <a:p>
            <a:pPr marL="0" indent="0" algn="ctr">
              <a:buNone/>
            </a:pPr>
            <a:endParaRPr lang="en-US" b="0" i="1" dirty="0">
              <a:solidFill>
                <a:srgbClr val="2B2B2B"/>
              </a:solidFill>
              <a:effectLst/>
              <a:latin typeface="Muli"/>
            </a:endParaRPr>
          </a:p>
          <a:p>
            <a:pPr marL="0" indent="0" algn="ctr">
              <a:buNone/>
            </a:pPr>
            <a:r>
              <a:rPr lang="en-US" b="0" i="1" dirty="0">
                <a:solidFill>
                  <a:srgbClr val="2B2B2B"/>
                </a:solidFill>
                <a:effectLst/>
                <a:latin typeface="Muli"/>
              </a:rPr>
              <a:t>An Innovative Solution for Every Challenge, Every System, Every Day</a:t>
            </a:r>
            <a:endParaRPr lang="en-US" b="1" i="1" dirty="0">
              <a:solidFill>
                <a:srgbClr val="44883E"/>
              </a:solidFill>
            </a:endParaRPr>
          </a:p>
        </p:txBody>
      </p:sp>
      <p:pic>
        <p:nvPicPr>
          <p:cNvPr id="5" name="Picture 4">
            <a:extLst>
              <a:ext uri="{FF2B5EF4-FFF2-40B4-BE49-F238E27FC236}">
                <a16:creationId xmlns:a16="http://schemas.microsoft.com/office/drawing/2014/main" id="{29308D99-1421-4D56-9964-13ACC3F4EED8}"/>
              </a:ext>
            </a:extLst>
          </p:cNvPr>
          <p:cNvPicPr>
            <a:picLocks noChangeAspect="1"/>
          </p:cNvPicPr>
          <p:nvPr/>
        </p:nvPicPr>
        <p:blipFill>
          <a:blip r:embed="rId3"/>
          <a:stretch>
            <a:fillRect/>
          </a:stretch>
        </p:blipFill>
        <p:spPr>
          <a:xfrm>
            <a:off x="5157627" y="2414428"/>
            <a:ext cx="2239766" cy="2144446"/>
          </a:xfrm>
          <a:prstGeom prst="rect">
            <a:avLst/>
          </a:prstGeom>
        </p:spPr>
      </p:pic>
    </p:spTree>
    <p:extLst>
      <p:ext uri="{BB962C8B-B14F-4D97-AF65-F5344CB8AC3E}">
        <p14:creationId xmlns:p14="http://schemas.microsoft.com/office/powerpoint/2010/main" val="2740790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9A3E8-57FC-1143-B912-B2FAC43E4571}"/>
              </a:ext>
            </a:extLst>
          </p:cNvPr>
          <p:cNvSpPr>
            <a:spLocks noGrp="1"/>
          </p:cNvSpPr>
          <p:nvPr>
            <p:ph type="ctrTitle"/>
          </p:nvPr>
        </p:nvSpPr>
        <p:spPr>
          <a:xfrm>
            <a:off x="1524000" y="102742"/>
            <a:ext cx="9144000" cy="2034283"/>
          </a:xfrm>
        </p:spPr>
        <p:txBody>
          <a:bodyPr>
            <a:normAutofit/>
          </a:bodyPr>
          <a:lstStyle/>
          <a:p>
            <a:r>
              <a:rPr lang="en-US" sz="4000" dirty="0" err="1"/>
              <a:t>GaDOE</a:t>
            </a:r>
            <a:r>
              <a:rPr lang="en-US" sz="4000" dirty="0"/>
              <a:t> Updates</a:t>
            </a:r>
            <a:br>
              <a:rPr lang="en-US" dirty="0"/>
            </a:br>
            <a:endParaRPr lang="en-US" dirty="0"/>
          </a:p>
        </p:txBody>
      </p:sp>
      <p:sp>
        <p:nvSpPr>
          <p:cNvPr id="4" name="Rectangle 1">
            <a:extLst>
              <a:ext uri="{FF2B5EF4-FFF2-40B4-BE49-F238E27FC236}">
                <a16:creationId xmlns:a16="http://schemas.microsoft.com/office/drawing/2014/main" id="{B172B4B6-4FAF-4FF9-957D-93A1ED97DD89}"/>
              </a:ext>
            </a:extLst>
          </p:cNvPr>
          <p:cNvSpPr>
            <a:spLocks noGrp="1" noChangeArrowheads="1"/>
          </p:cNvSpPr>
          <p:nvPr>
            <p:ph type="subTitle" idx="1"/>
          </p:nvPr>
        </p:nvSpPr>
        <p:spPr bwMode="auto">
          <a:xfrm>
            <a:off x="1212351" y="2074556"/>
            <a:ext cx="9267289" cy="24622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287338" marR="0" lvl="0" indent="-287338"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000" b="1" i="0" u="none" strike="noStrike" cap="none" normalizeH="0" baseline="0" dirty="0">
                <a:ln>
                  <a:noFill/>
                </a:ln>
                <a:solidFill>
                  <a:srgbClr val="000000"/>
                </a:solidFill>
                <a:effectLst/>
              </a:rPr>
              <a:t>Teaching and Learning Newsletter (August/September) is</a:t>
            </a:r>
            <a:r>
              <a:rPr kumimoji="0" lang="en-US" altLang="en-US" sz="2000" b="0" i="0" u="none" strike="noStrike" cap="none" normalizeH="0" baseline="0" dirty="0">
                <a:ln>
                  <a:noFill/>
                </a:ln>
                <a:solidFill>
                  <a:srgbClr val="000000"/>
                </a:solidFill>
                <a:effectLst/>
              </a:rPr>
              <a:t> </a:t>
            </a:r>
            <a:r>
              <a:rPr kumimoji="0" lang="en-US" altLang="en-US" sz="2000" b="0" i="0" u="sng" strike="noStrike" cap="none" normalizeH="0" baseline="0" dirty="0">
                <a:ln>
                  <a:noFill/>
                </a:ln>
                <a:solidFill>
                  <a:srgbClr val="000000"/>
                </a:solidFill>
                <a:effectLst/>
                <a:latin typeface="+mn-lt"/>
                <a:cs typeface="Calibri" panose="020F0502020204030204" pitchFamily="34" charset="0"/>
                <a:hlinkClick r:id="rId3"/>
              </a:rPr>
              <a:t>now available</a:t>
            </a:r>
            <a:r>
              <a:rPr kumimoji="0" lang="en-US" altLang="en-US" sz="2000" b="0" i="0" u="none" strike="noStrike" cap="none" normalizeH="0" baseline="0" dirty="0">
                <a:ln>
                  <a:noFill/>
                </a:ln>
                <a:solidFill>
                  <a:srgbClr val="000000"/>
                </a:solidFill>
                <a:effectLst/>
                <a:latin typeface="+mn-lt"/>
                <a:cs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rgbClr val="000000"/>
              </a:solidFill>
              <a:effectLst/>
              <a:latin typeface="+mn-lt"/>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n-US" altLang="en-US" sz="2000" dirty="0" err="1">
                <a:solidFill>
                  <a:srgbClr val="000000"/>
                </a:solidFill>
              </a:rPr>
              <a:t>GaDOE</a:t>
            </a:r>
            <a:r>
              <a:rPr lang="en-US" altLang="en-US" sz="2000" dirty="0">
                <a:solidFill>
                  <a:srgbClr val="000000"/>
                </a:solidFill>
              </a:rPr>
              <a:t> Newsletter </a:t>
            </a:r>
            <a:r>
              <a:rPr lang="en-US" altLang="en-US" sz="2000" b="0" dirty="0">
                <a:solidFill>
                  <a:srgbClr val="000000"/>
                </a:solidFill>
                <a:latin typeface="+mn-lt"/>
                <a:cs typeface="Calibri" panose="020F0502020204030204" pitchFamily="34" charset="0"/>
                <a:hlinkClick r:id="rId4"/>
              </a:rPr>
              <a:t>https://www.gadoe.org/Pages/Home.aspx</a:t>
            </a:r>
            <a:endParaRPr lang="en-US" altLang="en-US" sz="2000" b="0" dirty="0">
              <a:solidFill>
                <a:srgbClr val="000000"/>
              </a:solidFill>
              <a:latin typeface="+mn-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b="0" dirty="0">
              <a:solidFill>
                <a:srgbClr val="000000"/>
              </a:solidFill>
              <a:latin typeface="+mn-lt"/>
              <a:cs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000" i="0" u="none" strike="noStrike" cap="none" normalizeH="0" baseline="0" dirty="0">
                <a:ln>
                  <a:noFill/>
                </a:ln>
                <a:solidFill>
                  <a:srgbClr val="000000"/>
                </a:solidFill>
                <a:effectLst/>
              </a:rPr>
              <a:t>Federal Projects Updates </a:t>
            </a:r>
            <a:r>
              <a:rPr kumimoji="0" lang="en-US" altLang="en-US" sz="2000" b="0" i="0" u="none" strike="noStrike" cap="none" normalizeH="0" baseline="0" dirty="0">
                <a:ln>
                  <a:noFill/>
                </a:ln>
                <a:solidFill>
                  <a:srgbClr val="000000"/>
                </a:solidFill>
                <a:effectLst/>
                <a:latin typeface="+mn-lt"/>
                <a:cs typeface="Calibri" panose="020F0502020204030204" pitchFamily="34" charset="0"/>
                <a:hlinkClick r:id="rId5"/>
              </a:rPr>
              <a:t>https://www.gadoe.org/School-Improvement/Federal-Programs/Pages/default.aspx</a:t>
            </a:r>
            <a:endParaRPr kumimoji="0" lang="en-US" altLang="en-US" sz="2000" b="0" i="0" u="none" strike="noStrike" cap="none" normalizeH="0" baseline="0" dirty="0">
              <a:ln>
                <a:noFill/>
              </a:ln>
              <a:solidFill>
                <a:srgbClr val="000000"/>
              </a:solidFill>
              <a:effectLst/>
              <a:latin typeface="+mn-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b="0" dirty="0">
              <a:solidFill>
                <a:srgbClr val="000000"/>
              </a:solidFill>
              <a:latin typeface="+mn-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mn-lt"/>
                <a:cs typeface="Calibri" panose="020F0502020204030204" pitchFamily="34" charset="0"/>
              </a:rPr>
              <a:t>  </a:t>
            </a:r>
            <a:endParaRPr kumimoji="0" lang="en-US" altLang="en-US" sz="20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3502796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85D95-C7E1-48F2-A9DC-9D8FA455E455}"/>
              </a:ext>
            </a:extLst>
          </p:cNvPr>
          <p:cNvSpPr>
            <a:spLocks noGrp="1"/>
          </p:cNvSpPr>
          <p:nvPr>
            <p:ph type="title"/>
          </p:nvPr>
        </p:nvSpPr>
        <p:spPr/>
        <p:txBody>
          <a:bodyPr>
            <a:normAutofit fontScale="90000"/>
          </a:bodyPr>
          <a:lstStyle/>
          <a:p>
            <a:pPr algn="ctr"/>
            <a:r>
              <a:rPr lang="en-US" dirty="0"/>
              <a:t>Governors Office of Student Achievement (GOSA)</a:t>
            </a:r>
          </a:p>
        </p:txBody>
      </p:sp>
      <p:sp>
        <p:nvSpPr>
          <p:cNvPr id="3" name="Content Placeholder 2">
            <a:extLst>
              <a:ext uri="{FF2B5EF4-FFF2-40B4-BE49-F238E27FC236}">
                <a16:creationId xmlns:a16="http://schemas.microsoft.com/office/drawing/2014/main" id="{D4C98E4C-5345-4491-8901-4E8FA4896ADF}"/>
              </a:ext>
            </a:extLst>
          </p:cNvPr>
          <p:cNvSpPr>
            <a:spLocks noGrp="1"/>
          </p:cNvSpPr>
          <p:nvPr>
            <p:ph idx="1"/>
          </p:nvPr>
        </p:nvSpPr>
        <p:spPr/>
        <p:txBody>
          <a:bodyPr>
            <a:normAutofit/>
          </a:bodyPr>
          <a:lstStyle/>
          <a:p>
            <a:pPr marL="0" indent="0">
              <a:buNone/>
            </a:pPr>
            <a:endParaRPr lang="en-US" sz="3200" dirty="0"/>
          </a:p>
          <a:p>
            <a:pPr marL="0" indent="0">
              <a:buNone/>
            </a:pPr>
            <a:r>
              <a:rPr lang="en-US" sz="3200" dirty="0"/>
              <a:t>GOSA’s recent newsletter will be attached to the WG P-20 follow email. Contact information will be included.</a:t>
            </a:r>
          </a:p>
        </p:txBody>
      </p:sp>
    </p:spTree>
    <p:extLst>
      <p:ext uri="{BB962C8B-B14F-4D97-AF65-F5344CB8AC3E}">
        <p14:creationId xmlns:p14="http://schemas.microsoft.com/office/powerpoint/2010/main" val="1517521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679622" y="274638"/>
            <a:ext cx="8612659" cy="1143000"/>
          </a:xfrm>
        </p:spPr>
        <p:txBody>
          <a:bodyPr/>
          <a:lstStyle/>
          <a:p>
            <a:pPr algn="l" eaLnBrk="1" hangingPunct="1"/>
            <a:r>
              <a:rPr lang="en-US" sz="6000" dirty="0">
                <a:solidFill>
                  <a:srgbClr val="A71C1F"/>
                </a:solidFill>
              </a:rPr>
              <a:t>GaPSC Updates</a:t>
            </a:r>
          </a:p>
        </p:txBody>
      </p:sp>
      <p:sp>
        <p:nvSpPr>
          <p:cNvPr id="5124" name="Rectangle 3"/>
          <p:cNvSpPr>
            <a:spLocks noGrp="1" noChangeArrowheads="1"/>
          </p:cNvSpPr>
          <p:nvPr>
            <p:ph type="body" sz="half" idx="1"/>
          </p:nvPr>
        </p:nvSpPr>
        <p:spPr>
          <a:xfrm>
            <a:off x="1149178" y="1989438"/>
            <a:ext cx="9214022" cy="4182762"/>
          </a:xfrm>
        </p:spPr>
        <p:txBody>
          <a:bodyPr>
            <a:normAutofit/>
          </a:bodyPr>
          <a:lstStyle/>
          <a:p>
            <a:r>
              <a:rPr lang="en-US" sz="4800" dirty="0"/>
              <a:t>Continued flexibility for field/clinical practice experiences</a:t>
            </a:r>
          </a:p>
          <a:p>
            <a:r>
              <a:rPr lang="en-US" sz="4800" dirty="0"/>
              <a:t>Computer Science Endorsement or Computer Science Program</a:t>
            </a:r>
            <a:endParaRPr lang="en-US" sz="4800" b="1" dirty="0"/>
          </a:p>
        </p:txBody>
      </p:sp>
      <p:sp>
        <p:nvSpPr>
          <p:cNvPr id="5125" name="Rectangle 4"/>
          <p:cNvSpPr>
            <a:spLocks noChangeArrowheads="1"/>
          </p:cNvSpPr>
          <p:nvPr/>
        </p:nvSpPr>
        <p:spPr bwMode="auto">
          <a:xfrm>
            <a:off x="481913" y="282575"/>
            <a:ext cx="11257005" cy="6324600"/>
          </a:xfrm>
          <a:prstGeom prst="rect">
            <a:avLst/>
          </a:prstGeom>
          <a:noFill/>
          <a:ln w="19050">
            <a:solidFill>
              <a:srgbClr val="A71C1F"/>
            </a:solidFill>
            <a:miter lim="800000"/>
            <a:headEnd/>
            <a:tailEnd/>
          </a:ln>
        </p:spPr>
        <p:txBody>
          <a:bodyPr wrap="none" anchor="ctr"/>
          <a:lstStyle/>
          <a:p>
            <a:pPr algn="ctr"/>
            <a:endParaRPr lang="en-US"/>
          </a:p>
        </p:txBody>
      </p:sp>
      <p:sp>
        <p:nvSpPr>
          <p:cNvPr id="5126" name="Rectangle 5"/>
          <p:cNvSpPr>
            <a:spLocks noChangeArrowheads="1"/>
          </p:cNvSpPr>
          <p:nvPr/>
        </p:nvSpPr>
        <p:spPr bwMode="auto">
          <a:xfrm>
            <a:off x="1784350" y="1371600"/>
            <a:ext cx="8610600" cy="76200"/>
          </a:xfrm>
          <a:prstGeom prst="rect">
            <a:avLst/>
          </a:prstGeom>
          <a:gradFill rotWithShape="1">
            <a:gsLst>
              <a:gs pos="0">
                <a:srgbClr val="A71C1F"/>
              </a:gs>
              <a:gs pos="100000">
                <a:schemeClr val="bg1"/>
              </a:gs>
            </a:gsLst>
            <a:lin ang="0" scaled="1"/>
          </a:gradFill>
          <a:ln w="9525">
            <a:noFill/>
            <a:miter lim="800000"/>
            <a:headEnd/>
            <a:tailEnd/>
          </a:ln>
        </p:spPr>
        <p:txBody>
          <a:bodyPr wrap="none" anchor="ctr"/>
          <a:lstStyle/>
          <a:p>
            <a:endParaRPr lang="en-US"/>
          </a:p>
        </p:txBody>
      </p:sp>
      <p:pic>
        <p:nvPicPr>
          <p:cNvPr id="5127" name="Picture 6" descr="psc_H_text_xsmall"/>
          <p:cNvPicPr>
            <a:picLocks noChangeAspect="1" noChangeArrowheads="1"/>
          </p:cNvPicPr>
          <p:nvPr/>
        </p:nvPicPr>
        <p:blipFill>
          <a:blip r:embed="rId3" cstate="print"/>
          <a:srcRect/>
          <a:stretch>
            <a:fillRect/>
          </a:stretch>
        </p:blipFill>
        <p:spPr bwMode="auto">
          <a:xfrm>
            <a:off x="348049" y="6454775"/>
            <a:ext cx="4572000" cy="304800"/>
          </a:xfrm>
          <a:prstGeom prst="rect">
            <a:avLst/>
          </a:prstGeom>
          <a:noFill/>
          <a:ln w="9525">
            <a:noFill/>
            <a:miter lim="800000"/>
            <a:headEnd/>
            <a:tailEnd/>
          </a:ln>
        </p:spPr>
      </p:pic>
      <p:pic>
        <p:nvPicPr>
          <p:cNvPr id="5128" name="Picture 7" descr="GaPSC_Logo_V"/>
          <p:cNvPicPr>
            <a:picLocks noChangeAspect="1" noChangeArrowheads="1"/>
          </p:cNvPicPr>
          <p:nvPr/>
        </p:nvPicPr>
        <p:blipFill>
          <a:blip r:embed="rId4" cstate="print"/>
          <a:srcRect/>
          <a:stretch>
            <a:fillRect/>
          </a:stretch>
        </p:blipFill>
        <p:spPr bwMode="auto">
          <a:xfrm>
            <a:off x="10994189" y="274638"/>
            <a:ext cx="912812" cy="1493838"/>
          </a:xfrm>
          <a:prstGeom prst="rect">
            <a:avLst/>
          </a:prstGeom>
          <a:noFill/>
          <a:ln w="9525">
            <a:noFill/>
            <a:miter lim="800000"/>
            <a:headEnd/>
            <a:tailEnd/>
          </a:ln>
        </p:spPr>
      </p:pic>
    </p:spTree>
    <p:extLst>
      <p:ext uri="{BB962C8B-B14F-4D97-AF65-F5344CB8AC3E}">
        <p14:creationId xmlns:p14="http://schemas.microsoft.com/office/powerpoint/2010/main" val="18300824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B28F94BF021B745BF0665B8E3461F70" ma:contentTypeVersion="0" ma:contentTypeDescription="Create a new document." ma:contentTypeScope="" ma:versionID="826d4acff0da6788777be0fec0dd74a8">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EFD1BE-57D5-4C14-BED6-073BF9C30556}">
  <ds:schemaRefs>
    <ds:schemaRef ds:uri="http://schemas.microsoft.com/sharepoint/v3/contenttype/forms"/>
  </ds:schemaRefs>
</ds:datastoreItem>
</file>

<file path=customXml/itemProps2.xml><?xml version="1.0" encoding="utf-8"?>
<ds:datastoreItem xmlns:ds="http://schemas.openxmlformats.org/officeDocument/2006/customXml" ds:itemID="{856989A0-5713-4E29-B35F-5C6CD0CF3D9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D8D5EE9-7620-4BD4-B598-A4E3BC2758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6932</TotalTime>
  <Words>658</Words>
  <Application>Microsoft Office PowerPoint</Application>
  <PresentationFormat>Widescreen</PresentationFormat>
  <Paragraphs>64</Paragraphs>
  <Slides>11</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Black</vt:lpstr>
      <vt:lpstr>Calibri</vt:lpstr>
      <vt:lpstr>Comic Sans MS</vt:lpstr>
      <vt:lpstr>Muli</vt:lpstr>
      <vt:lpstr>Wingdings</vt:lpstr>
      <vt:lpstr>Office Theme</vt:lpstr>
      <vt:lpstr>PowerPoint Presentation</vt:lpstr>
      <vt:lpstr> Maintaining the Profession…Accepting the Challenge </vt:lpstr>
      <vt:lpstr>Welcome</vt:lpstr>
      <vt:lpstr>Meeting Norms</vt:lpstr>
      <vt:lpstr>PowerPoint Presentation</vt:lpstr>
      <vt:lpstr>Dr. Shanna Downs </vt:lpstr>
      <vt:lpstr>GaDOE Updates </vt:lpstr>
      <vt:lpstr>Governors Office of Student Achievement (GOSA)</vt:lpstr>
      <vt:lpstr>GaPSC Updates</vt:lpstr>
      <vt:lpstr>GEORGIA’s P-20 Collaboratives</vt:lpstr>
      <vt:lpstr>Fall 2021 P-20  Collaborative Survey https://www.surveymonkey.com/r/Fall2021P20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Bill Wyler</cp:lastModifiedBy>
  <cp:revision>189</cp:revision>
  <dcterms:created xsi:type="dcterms:W3CDTF">2018-12-04T19:58:15Z</dcterms:created>
  <dcterms:modified xsi:type="dcterms:W3CDTF">2021-09-15T12:11:46Z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0x010100BB28F94BF021B745BF0665B8E3461F70</vt:lpwstr>
  </property>
</Properties>
</file>