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RELATIONSHIPS</a:t>
            </a:r>
          </a:p>
        </p:txBody>
      </p:sp>
      <p:pic>
        <p:nvPicPr>
          <p:cNvPr id="1026" name="Picture 2" descr="Positive Teacher-Student Relationships Boost Good Behavior | STE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0" y="1429789"/>
            <a:ext cx="8895491" cy="5294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70534" y="2113742"/>
            <a:ext cx="23283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Teaching and Learning is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a Person to Person Transaction. </a:t>
            </a:r>
          </a:p>
        </p:txBody>
      </p:sp>
    </p:spTree>
    <p:extLst>
      <p:ext uri="{BB962C8B-B14F-4D97-AF65-F5344CB8AC3E}">
        <p14:creationId xmlns:p14="http://schemas.microsoft.com/office/powerpoint/2010/main" val="29915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REASSURANCE</a:t>
            </a:r>
          </a:p>
        </p:txBody>
      </p:sp>
      <p:pic>
        <p:nvPicPr>
          <p:cNvPr id="2050" name="Picture 2" descr="Building Positive Relationships | For Teachers | By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8" y="1433643"/>
            <a:ext cx="8034935" cy="53578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3400" y="2283075"/>
            <a:ext cx="2666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Kids Will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Need Help Coping with Nervousness and Fear.</a:t>
            </a:r>
          </a:p>
        </p:txBody>
      </p:sp>
    </p:spTree>
    <p:extLst>
      <p:ext uri="{BB962C8B-B14F-4D97-AF65-F5344CB8AC3E}">
        <p14:creationId xmlns:p14="http://schemas.microsoft.com/office/powerpoint/2010/main" val="259485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RELEVANCE</a:t>
            </a:r>
          </a:p>
        </p:txBody>
      </p:sp>
      <p:pic>
        <p:nvPicPr>
          <p:cNvPr id="3074" name="Picture 2" descr="Computational Thinking Across the Curriculum | Edutop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24"/>
          <a:stretch/>
        </p:blipFill>
        <p:spPr bwMode="auto">
          <a:xfrm>
            <a:off x="712881" y="1366584"/>
            <a:ext cx="8490386" cy="5361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3400" y="2283075"/>
            <a:ext cx="2666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 Will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Wonder “Why Do I Have To Know This?”</a:t>
            </a:r>
          </a:p>
        </p:txBody>
      </p:sp>
    </p:spTree>
    <p:extLst>
      <p:ext uri="{BB962C8B-B14F-4D97-AF65-F5344CB8AC3E}">
        <p14:creationId xmlns:p14="http://schemas.microsoft.com/office/powerpoint/2010/main" val="16715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RIGOR</a:t>
            </a:r>
          </a:p>
        </p:txBody>
      </p:sp>
      <p:pic>
        <p:nvPicPr>
          <p:cNvPr id="5" name="Picture 2" descr="https://learningexpress.com/wpi/wp-content/uploads/2016/01/Robot-1013x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7" y="1366584"/>
            <a:ext cx="8325518" cy="531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3400" y="2283075"/>
            <a:ext cx="266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Time is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Right to Push Them.  </a:t>
            </a:r>
          </a:p>
        </p:txBody>
      </p:sp>
    </p:spTree>
    <p:extLst>
      <p:ext uri="{BB962C8B-B14F-4D97-AF65-F5344CB8AC3E}">
        <p14:creationId xmlns:p14="http://schemas.microsoft.com/office/powerpoint/2010/main" val="328821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RISK</a:t>
            </a:r>
          </a:p>
        </p:txBody>
      </p:sp>
      <p:pic>
        <p:nvPicPr>
          <p:cNvPr id="6" name="Picture 9" descr="http://sydney.edu.au/dam/corporate/images/news-and-opinion/news/2015/december/Creative-kids-the-key-to-our-future-potential-iStock.jpg/_jcr_content/renditions/cq5dam.web.1280.12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4" y="1269809"/>
            <a:ext cx="8141124" cy="5452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23400" y="2283075"/>
            <a:ext cx="266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Okay to Try New Things.  </a:t>
            </a:r>
          </a:p>
        </p:txBody>
      </p:sp>
    </p:spTree>
    <p:extLst>
      <p:ext uri="{BB962C8B-B14F-4D97-AF65-F5344CB8AC3E}">
        <p14:creationId xmlns:p14="http://schemas.microsoft.com/office/powerpoint/2010/main" val="172696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RESILIENCE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01" y="2283075"/>
            <a:ext cx="2666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Have to Be Tough When Things Don’t Work The First Time.  </a:t>
            </a:r>
          </a:p>
        </p:txBody>
      </p:sp>
      <p:pic>
        <p:nvPicPr>
          <p:cNvPr id="1026" name="Picture 2" descr="Top 6 career options for teachers who are tired of the class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8859"/>
          <a:stretch/>
        </p:blipFill>
        <p:spPr bwMode="auto">
          <a:xfrm>
            <a:off x="374071" y="1454728"/>
            <a:ext cx="8990639" cy="5232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7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REACH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0310" y="2274762"/>
            <a:ext cx="2666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Can’t Do This Alone.  You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Need Help.   </a:t>
            </a:r>
          </a:p>
        </p:txBody>
      </p:sp>
      <p:pic>
        <p:nvPicPr>
          <p:cNvPr id="3076" name="Picture 4" descr="Empowered Educators Lead to Engaged, Higher Achieving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1479666"/>
            <a:ext cx="8694895" cy="52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9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6255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RIGHTEOUS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3808" y="2308013"/>
            <a:ext cx="2666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</a:t>
            </a:r>
            <a:r>
              <a:rPr lang="en-US" sz="2800" b="1" dirty="0">
                <a:solidFill>
                  <a:srgbClr val="FFFF00"/>
                </a:solidFill>
              </a:rPr>
              <a:t>STILL</a:t>
            </a:r>
            <a:r>
              <a:rPr lang="en-US" sz="2800" dirty="0"/>
              <a:t> Be a Champion For Your Students.  </a:t>
            </a:r>
          </a:p>
        </p:txBody>
      </p:sp>
      <p:pic>
        <p:nvPicPr>
          <p:cNvPr id="2050" name="Picture 2" descr="Helping Children Cope When A Teacher Leaves | Bright Horizon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/>
          <a:stretch/>
        </p:blipFill>
        <p:spPr bwMode="auto">
          <a:xfrm>
            <a:off x="1281827" y="1288836"/>
            <a:ext cx="7868817" cy="5383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52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4634</TotalTime>
  <Words>97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Douglas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Bethel</dc:creator>
  <cp:lastModifiedBy>Bill Wyler</cp:lastModifiedBy>
  <cp:revision>8</cp:revision>
  <dcterms:created xsi:type="dcterms:W3CDTF">2020-07-13T12:31:23Z</dcterms:created>
  <dcterms:modified xsi:type="dcterms:W3CDTF">2020-09-24T17:26:41Z</dcterms:modified>
</cp:coreProperties>
</file>