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73E9A2-B13A-42A3-8325-2802F92E729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14DE3E-AFB7-4731-AABA-6DCF125C9B5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Southeast P-20 Fall Convening</a:t>
            </a:r>
            <a:b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October 23, 2018</a:t>
            </a:r>
            <a:b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Effingham College and Career Academy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876800" y="1920085"/>
            <a:ext cx="3810000" cy="44348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Agenda Included: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Trauma 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Informed Practice</a:t>
            </a:r>
            <a:endParaRPr lang="en-US" sz="2400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Dr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en-US" sz="2800" u="sng" dirty="0" err="1" smtClean="0">
                <a:solidFill>
                  <a:schemeClr val="accent3">
                    <a:lumMod val="50000"/>
                  </a:schemeClr>
                </a:solidFill>
              </a:rPr>
              <a:t>Amee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 Akins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:  Department Head, Middle Grades and Secondary Education, Georgia Southern University, Armstrong Campus </a:t>
            </a:r>
            <a:endParaRPr lang="en-US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Dr. Regina </a:t>
            </a:r>
            <a:r>
              <a:rPr lang="en-US" sz="2800" u="sng" dirty="0" err="1" smtClean="0">
                <a:solidFill>
                  <a:schemeClr val="accent3">
                    <a:lumMod val="50000"/>
                  </a:schemeClr>
                </a:solidFill>
              </a:rPr>
              <a:t>Rahimi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: 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Professor, Middle Grade and Secondary Education,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Georgia Southern University, Armstrong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Campus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School 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Safety and Active Shooter Protocols</a:t>
            </a:r>
            <a:r>
              <a:rPr lang="en-US" sz="280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sz="2800" u="sng" smtClean="0">
                <a:solidFill>
                  <a:schemeClr val="accent3">
                    <a:lumMod val="50000"/>
                  </a:schemeClr>
                </a:solidFill>
              </a:rPr>
              <a:t>Officer 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Dan 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Mealor</a:t>
            </a:r>
          </a:p>
          <a:p>
            <a:pPr>
              <a:buNone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School 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Climate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		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		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 Irene </a:t>
            </a:r>
            <a:r>
              <a:rPr lang="en-US" sz="2800" u="sng" dirty="0" smtClean="0">
                <a:solidFill>
                  <a:schemeClr val="accent3">
                    <a:lumMod val="50000"/>
                  </a:schemeClr>
                </a:solidFill>
              </a:rPr>
              <a:t>Denmark, </a:t>
            </a:r>
            <a:endParaRPr lang="en-US" sz="2800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			First District RESA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shartzog\Downloads\IMG_1575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4419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10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Southeast P-20 Fall Convening October 23, 2018 Effingham College and Career Academy</vt:lpstr>
    </vt:vector>
  </TitlesOfParts>
  <Company>Effingham County Board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Southeast P-20 Fall Convening October 23, 2018 Effingham College and Career Academy</dc:title>
  <dc:creator>shartzog</dc:creator>
  <cp:lastModifiedBy>shartzog</cp:lastModifiedBy>
  <cp:revision>2</cp:revision>
  <dcterms:created xsi:type="dcterms:W3CDTF">2018-11-08T19:53:54Z</dcterms:created>
  <dcterms:modified xsi:type="dcterms:W3CDTF">2018-11-08T20:04:11Z</dcterms:modified>
</cp:coreProperties>
</file>