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3.xml" ContentType="application/vnd.openxmlformats-officedocument.theme+xml"/>
  <Override PartName="/ppt/tags/tag9.xml" ContentType="application/vnd.openxmlformats-officedocument.presentationml.tags+xml"/>
  <Override PartName="/ppt/notesSlides/notesSlide1.xml" ContentType="application/vnd.openxmlformats-officedocument.presentationml.notesSlide+xml"/>
  <Override PartName="/ppt/tags/tag10.xml" ContentType="application/vnd.openxmlformats-officedocument.presentationml.tags+xml"/>
  <Override PartName="/ppt/notesSlides/notesSlide2.xml" ContentType="application/vnd.openxmlformats-officedocument.presentationml.notesSlide+xml"/>
  <Override PartName="/ppt/tags/tag11.xml" ContentType="application/vnd.openxmlformats-officedocument.presentationml.tags+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2.xml" ContentType="application/vnd.openxmlformats-officedocument.presentationml.tags+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3.xml" ContentType="application/vnd.openxmlformats-officedocument.presentationml.tags+xml"/>
  <Override PartName="/ppt/notesSlides/notesSlide5.xml" ContentType="application/vnd.openxmlformats-officedocument.presentationml.notesSlide+xml"/>
  <Override PartName="/ppt/tags/tag14.xml" ContentType="application/vnd.openxmlformats-officedocument.presentationml.tags+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15.xml" ContentType="application/vnd.openxmlformats-officedocument.presentationml.tags+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16.xml" ContentType="application/vnd.openxmlformats-officedocument.presentationml.tags+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17.xml" ContentType="application/vnd.openxmlformats-officedocument.presentationml.tags+xml"/>
  <Override PartName="/ppt/notesSlides/notesSlide9.xml" ContentType="application/vnd.openxmlformats-officedocument.presentationml.notesSlide+xml"/>
  <Override PartName="/ppt/tags/tag18.xml" ContentType="application/vnd.openxmlformats-officedocument.presentationml.tags+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19.xml" ContentType="application/vnd.openxmlformats-officedocument.presentationml.tags+xml"/>
  <Override PartName="/ppt/notesSlides/notesSlide1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ags/tag20.xml" ContentType="application/vnd.openxmlformats-officedocument.presentationml.tags+xml"/>
  <Override PartName="/ppt/notesSlides/notesSlide12.xml" ContentType="application/vnd.openxmlformats-officedocument.presentationml.notesSlide+xml"/>
  <Override PartName="/ppt/tags/tag21.xml" ContentType="application/vnd.openxmlformats-officedocument.presentationml.tags+xml"/>
  <Override PartName="/ppt/notesSlides/notesSlide13.xml" ContentType="application/vnd.openxmlformats-officedocument.presentationml.notesSlide+xml"/>
  <Override PartName="/ppt/tags/tag22.xml" ContentType="application/vnd.openxmlformats-officedocument.presentationml.tags+xml"/>
  <Override PartName="/ppt/notesSlides/notesSlide14.xml" ContentType="application/vnd.openxmlformats-officedocument.presentationml.notesSlide+xml"/>
  <Override PartName="/ppt/tags/tag23.xml" ContentType="application/vnd.openxmlformats-officedocument.presentationml.tags+xml"/>
  <Override PartName="/ppt/notesSlides/notesSlide15.xml" ContentType="application/vnd.openxmlformats-officedocument.presentationml.notesSlide+xml"/>
  <Override PartName="/ppt/comments/modernComment_502_8DBED592.xml" ContentType="application/vnd.ms-powerpoint.comments+xml"/>
  <Override PartName="/ppt/tags/tag24.xml" ContentType="application/vnd.openxmlformats-officedocument.presentationml.tags+xml"/>
  <Override PartName="/ppt/notesSlides/notesSlide16.xml" ContentType="application/vnd.openxmlformats-officedocument.presentationml.notesSlide+xml"/>
  <Override PartName="/ppt/tags/tag25.xml" ContentType="application/vnd.openxmlformats-officedocument.presentationml.tags+xml"/>
  <Override PartName="/ppt/notesSlides/notesSlide17.xml" ContentType="application/vnd.openxmlformats-officedocument.presentationml.notesSlide+xml"/>
  <Override PartName="/ppt/tags/tag26.xml" ContentType="application/vnd.openxmlformats-officedocument.presentationml.tags+xml"/>
  <Override PartName="/ppt/notesSlides/notesSlide1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20" r:id="rId2"/>
  </p:sldMasterIdLst>
  <p:notesMasterIdLst>
    <p:notesMasterId r:id="rId26"/>
  </p:notesMasterIdLst>
  <p:sldIdLst>
    <p:sldId id="568" r:id="rId3"/>
    <p:sldId id="1141" r:id="rId4"/>
    <p:sldId id="1311" r:id="rId5"/>
    <p:sldId id="1312" r:id="rId6"/>
    <p:sldId id="1313" r:id="rId7"/>
    <p:sldId id="1314" r:id="rId8"/>
    <p:sldId id="372" r:id="rId9"/>
    <p:sldId id="1289" r:id="rId10"/>
    <p:sldId id="1299" r:id="rId11"/>
    <p:sldId id="1274" r:id="rId12"/>
    <p:sldId id="1305" r:id="rId13"/>
    <p:sldId id="1304" r:id="rId14"/>
    <p:sldId id="1250" r:id="rId15"/>
    <p:sldId id="1306" r:id="rId16"/>
    <p:sldId id="1295" r:id="rId17"/>
    <p:sldId id="1315" r:id="rId18"/>
    <p:sldId id="1298" r:id="rId19"/>
    <p:sldId id="1288" r:id="rId20"/>
    <p:sldId id="1280" r:id="rId21"/>
    <p:sldId id="1282" r:id="rId22"/>
    <p:sldId id="1281" r:id="rId23"/>
    <p:sldId id="1272" r:id="rId24"/>
    <p:sldId id="579"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AAD35A9-0BCC-7723-EC17-FE4A4E45A006}" name="Laine Reichert" initials="LR" userId="S::laine.reichert@doe.k12.ga.us::435a70dd-c72d-4d30-a34a-73bf972718d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0" autoAdjust="0"/>
    <p:restoredTop sz="94660"/>
  </p:normalViewPr>
  <p:slideViewPr>
    <p:cSldViewPr snapToGrid="0">
      <p:cViewPr varScale="1">
        <p:scale>
          <a:sx n="41" d="100"/>
          <a:sy n="41" d="100"/>
        </p:scale>
        <p:origin x="48" y="9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microsoft.com/office/2018/10/relationships/authors" Targe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comments/modernComment_502_8DBED592.xml><?xml version="1.0" encoding="utf-8"?>
<p188:cmLst xmlns:a="http://schemas.openxmlformats.org/drawingml/2006/main" xmlns:r="http://schemas.openxmlformats.org/officeDocument/2006/relationships" xmlns:p188="http://schemas.microsoft.com/office/powerpoint/2018/8/main">
  <p188:cm id="{026B437C-23FE-4393-AB44-49338C4F1368}" authorId="{7AAD35A9-0BCC-7723-EC17-FE4A4E45A006}" status="resolved" created="2022-03-09T17:57:37.817" complete="100000">
    <pc:sldMkLst xmlns:pc="http://schemas.microsoft.com/office/powerpoint/2013/main/command">
      <pc:docMk/>
      <pc:sldMk cId="2378093970" sldId="1282"/>
    </pc:sldMkLst>
    <p188:txBody>
      <a:bodyPr/>
      <a:lstStyle/>
      <a:p>
        <a:r>
          <a:rPr lang="en-US"/>
          <a:t>do you want to add the GYO initiative?</a:t>
        </a:r>
      </a:p>
    </p188:txBody>
  </p188:cm>
</p188:cmLst>
</file>

<file path=ppt/diagrams/_rels/data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diagrams/_rels/drawing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diagrams/colors1.xml><?xml version="1.0" encoding="utf-8"?>
<dgm:colorsDef xmlns:dgm="http://schemas.openxmlformats.org/drawingml/2006/diagram" xmlns:a="http://schemas.openxmlformats.org/drawingml/2006/main" uniqueId="urn:microsoft.com/office/officeart/2018/5/colors/Iconchunking_neutralbg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a:alpha val="0"/>
      </a:schemeClr>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078E7A-10DD-4DA8-805F-AF6DD664EA5A}" type="doc">
      <dgm:prSet loTypeId="urn:microsoft.com/office/officeart/2018/2/layout/IconVerticalSolidList" loCatId="icon" qsTypeId="urn:microsoft.com/office/officeart/2005/8/quickstyle/simple1" qsCatId="simple" csTypeId="urn:microsoft.com/office/officeart/2018/5/colors/Iconchunking_neutralbg_accent2_2" csCatId="accent2" phldr="1"/>
      <dgm:spPr/>
      <dgm:t>
        <a:bodyPr/>
        <a:lstStyle/>
        <a:p>
          <a:endParaRPr lang="en-US"/>
        </a:p>
      </dgm:t>
    </dgm:pt>
    <dgm:pt modelId="{DD45CEF6-5953-462D-B3AD-39A10178B28F}">
      <dgm:prSet custT="1"/>
      <dgm:spPr/>
      <dgm:t>
        <a:bodyPr/>
        <a:lstStyle/>
        <a:p>
          <a:pPr>
            <a:lnSpc>
              <a:spcPct val="100000"/>
            </a:lnSpc>
          </a:pPr>
          <a:r>
            <a:rPr lang="en-US" sz="2800" dirty="0">
              <a:latin typeface="Helvetica LT Std" panose="020B0504020202020204" pitchFamily="34" charset="0"/>
            </a:rPr>
            <a:t>Determine who needs to be part of the strategic team. </a:t>
          </a:r>
        </a:p>
      </dgm:t>
    </dgm:pt>
    <dgm:pt modelId="{9DD03921-DB32-4838-BAEC-F18D11EB4EDE}" type="parTrans" cxnId="{C7035F01-F957-4CC6-BCC8-9559E5C0731B}">
      <dgm:prSet/>
      <dgm:spPr/>
      <dgm:t>
        <a:bodyPr/>
        <a:lstStyle/>
        <a:p>
          <a:endParaRPr lang="en-US"/>
        </a:p>
      </dgm:t>
    </dgm:pt>
    <dgm:pt modelId="{99B961CD-95D7-4F69-B0CC-82C9616E4556}" type="sibTrans" cxnId="{C7035F01-F957-4CC6-BCC8-9559E5C0731B}">
      <dgm:prSet/>
      <dgm:spPr/>
      <dgm:t>
        <a:bodyPr/>
        <a:lstStyle/>
        <a:p>
          <a:endParaRPr lang="en-US"/>
        </a:p>
      </dgm:t>
    </dgm:pt>
    <dgm:pt modelId="{63C96B2E-7E5E-489B-AE15-74380F1247EA}">
      <dgm:prSet custT="1"/>
      <dgm:spPr/>
      <dgm:t>
        <a:bodyPr/>
        <a:lstStyle/>
        <a:p>
          <a:pPr>
            <a:lnSpc>
              <a:spcPct val="100000"/>
            </a:lnSpc>
          </a:pPr>
          <a:r>
            <a:rPr lang="en-US" sz="2800" dirty="0">
              <a:latin typeface="Helvetica LT Std" panose="020B0504020202020204" pitchFamily="34" charset="0"/>
            </a:rPr>
            <a:t>Discuss new ideas and innovative practices to inspire positive actions.</a:t>
          </a:r>
        </a:p>
      </dgm:t>
    </dgm:pt>
    <dgm:pt modelId="{19D89316-739C-4C26-AE1A-41E73CDCFF67}" type="parTrans" cxnId="{0CBD8374-8E2A-41AC-81BE-D2147D8E335E}">
      <dgm:prSet/>
      <dgm:spPr/>
      <dgm:t>
        <a:bodyPr/>
        <a:lstStyle/>
        <a:p>
          <a:endParaRPr lang="en-US"/>
        </a:p>
      </dgm:t>
    </dgm:pt>
    <dgm:pt modelId="{26EA243D-BF12-456F-829B-E8B0A077E299}" type="sibTrans" cxnId="{0CBD8374-8E2A-41AC-81BE-D2147D8E335E}">
      <dgm:prSet/>
      <dgm:spPr/>
      <dgm:t>
        <a:bodyPr/>
        <a:lstStyle/>
        <a:p>
          <a:endParaRPr lang="en-US"/>
        </a:p>
      </dgm:t>
    </dgm:pt>
    <dgm:pt modelId="{BA04E5F2-6BAD-40F8-B719-7533730CA94B}">
      <dgm:prSet custT="1"/>
      <dgm:spPr/>
      <dgm:t>
        <a:bodyPr/>
        <a:lstStyle/>
        <a:p>
          <a:pPr>
            <a:lnSpc>
              <a:spcPct val="100000"/>
            </a:lnSpc>
          </a:pPr>
          <a:r>
            <a:rPr lang="en-US" sz="2800" dirty="0">
              <a:latin typeface="Helvetica LT Std" panose="020B0504020202020204" pitchFamily="34" charset="0"/>
            </a:rPr>
            <a:t>Develop an action plan for the team to focus on strategies to attract, prepare, and retain effective educators. </a:t>
          </a:r>
        </a:p>
      </dgm:t>
    </dgm:pt>
    <dgm:pt modelId="{0D02AE29-855D-4C03-8EDB-6F26B2FF5583}" type="parTrans" cxnId="{77378BF1-2673-40E2-A703-B8BD8112560C}">
      <dgm:prSet/>
      <dgm:spPr/>
      <dgm:t>
        <a:bodyPr/>
        <a:lstStyle/>
        <a:p>
          <a:endParaRPr lang="en-US"/>
        </a:p>
      </dgm:t>
    </dgm:pt>
    <dgm:pt modelId="{B2494507-CB2E-4E62-93E2-E0698C1305A0}" type="sibTrans" cxnId="{77378BF1-2673-40E2-A703-B8BD8112560C}">
      <dgm:prSet/>
      <dgm:spPr/>
      <dgm:t>
        <a:bodyPr/>
        <a:lstStyle/>
        <a:p>
          <a:endParaRPr lang="en-US"/>
        </a:p>
      </dgm:t>
    </dgm:pt>
    <dgm:pt modelId="{B3FA950B-302B-4411-8F01-8A4B37633EEC}" type="pres">
      <dgm:prSet presAssocID="{26078E7A-10DD-4DA8-805F-AF6DD664EA5A}" presName="root" presStyleCnt="0">
        <dgm:presLayoutVars>
          <dgm:dir/>
          <dgm:resizeHandles val="exact"/>
        </dgm:presLayoutVars>
      </dgm:prSet>
      <dgm:spPr/>
    </dgm:pt>
    <dgm:pt modelId="{58AC8F2C-ACAF-4C7E-8963-C8916872C0B4}" type="pres">
      <dgm:prSet presAssocID="{DD45CEF6-5953-462D-B3AD-39A10178B28F}" presName="compNode" presStyleCnt="0"/>
      <dgm:spPr/>
    </dgm:pt>
    <dgm:pt modelId="{F12D9D9F-4AB8-4129-9492-F8672067F5EC}" type="pres">
      <dgm:prSet presAssocID="{DD45CEF6-5953-462D-B3AD-39A10178B28F}" presName="bgRect" presStyleLbl="bgShp" presStyleIdx="0" presStyleCnt="3"/>
      <dgm:spPr/>
    </dgm:pt>
    <dgm:pt modelId="{E039F751-1483-4D1A-81C9-26FFADEB6F02}" type="pres">
      <dgm:prSet presAssocID="{DD45CEF6-5953-462D-B3AD-39A10178B28F}"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anagement"/>
        </a:ext>
      </dgm:extLst>
    </dgm:pt>
    <dgm:pt modelId="{C37E4BA2-F246-42D6-8146-EA92C6B1B87B}" type="pres">
      <dgm:prSet presAssocID="{DD45CEF6-5953-462D-B3AD-39A10178B28F}" presName="spaceRect" presStyleCnt="0"/>
      <dgm:spPr/>
    </dgm:pt>
    <dgm:pt modelId="{20ACECB3-D2BA-4669-AFD3-2C10FE21CC4F}" type="pres">
      <dgm:prSet presAssocID="{DD45CEF6-5953-462D-B3AD-39A10178B28F}" presName="parTx" presStyleLbl="revTx" presStyleIdx="0" presStyleCnt="3">
        <dgm:presLayoutVars>
          <dgm:chMax val="0"/>
          <dgm:chPref val="0"/>
        </dgm:presLayoutVars>
      </dgm:prSet>
      <dgm:spPr/>
    </dgm:pt>
    <dgm:pt modelId="{8B04912F-808D-4D9A-81D2-5A2FB5A8E0A1}" type="pres">
      <dgm:prSet presAssocID="{99B961CD-95D7-4F69-B0CC-82C9616E4556}" presName="sibTrans" presStyleCnt="0"/>
      <dgm:spPr/>
    </dgm:pt>
    <dgm:pt modelId="{76EB1D58-63BD-46F0-9565-EA97882721F5}" type="pres">
      <dgm:prSet presAssocID="{63C96B2E-7E5E-489B-AE15-74380F1247EA}" presName="compNode" presStyleCnt="0"/>
      <dgm:spPr/>
    </dgm:pt>
    <dgm:pt modelId="{1CA94823-2FF0-4094-BEA1-72910101EC93}" type="pres">
      <dgm:prSet presAssocID="{63C96B2E-7E5E-489B-AE15-74380F1247EA}" presName="bgRect" presStyleLbl="bgShp" presStyleIdx="1" presStyleCnt="3"/>
      <dgm:spPr/>
    </dgm:pt>
    <dgm:pt modelId="{9B2B127A-96C5-4DBF-9B9F-34D93B8A5E66}" type="pres">
      <dgm:prSet presAssocID="{63C96B2E-7E5E-489B-AE15-74380F1247E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ightbulb"/>
        </a:ext>
      </dgm:extLst>
    </dgm:pt>
    <dgm:pt modelId="{C6D79014-1397-4526-ADD4-DDEDB84F7037}" type="pres">
      <dgm:prSet presAssocID="{63C96B2E-7E5E-489B-AE15-74380F1247EA}" presName="spaceRect" presStyleCnt="0"/>
      <dgm:spPr/>
    </dgm:pt>
    <dgm:pt modelId="{FC8ECF6F-F4FC-493A-84DA-238549849B23}" type="pres">
      <dgm:prSet presAssocID="{63C96B2E-7E5E-489B-AE15-74380F1247EA}" presName="parTx" presStyleLbl="revTx" presStyleIdx="1" presStyleCnt="3">
        <dgm:presLayoutVars>
          <dgm:chMax val="0"/>
          <dgm:chPref val="0"/>
        </dgm:presLayoutVars>
      </dgm:prSet>
      <dgm:spPr/>
    </dgm:pt>
    <dgm:pt modelId="{F3FCF2B1-3B88-4207-B397-FBD25DA52699}" type="pres">
      <dgm:prSet presAssocID="{26EA243D-BF12-456F-829B-E8B0A077E299}" presName="sibTrans" presStyleCnt="0"/>
      <dgm:spPr/>
    </dgm:pt>
    <dgm:pt modelId="{CD92E05D-00CA-4C1A-8F6D-D4A7CF0F9CB2}" type="pres">
      <dgm:prSet presAssocID="{BA04E5F2-6BAD-40F8-B719-7533730CA94B}" presName="compNode" presStyleCnt="0"/>
      <dgm:spPr/>
    </dgm:pt>
    <dgm:pt modelId="{0E0AE1B3-8133-4579-8CE8-74C62920A4E6}" type="pres">
      <dgm:prSet presAssocID="{BA04E5F2-6BAD-40F8-B719-7533730CA94B}" presName="bgRect" presStyleLbl="bgShp" presStyleIdx="2" presStyleCnt="3"/>
      <dgm:spPr/>
    </dgm:pt>
    <dgm:pt modelId="{A90F6FC3-1EAF-49BB-A9AD-260125C60DAF}" type="pres">
      <dgm:prSet presAssocID="{BA04E5F2-6BAD-40F8-B719-7533730CA94B}"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lassroom"/>
        </a:ext>
      </dgm:extLst>
    </dgm:pt>
    <dgm:pt modelId="{9F48F48A-B70B-400D-B0FC-9E78ACC07C86}" type="pres">
      <dgm:prSet presAssocID="{BA04E5F2-6BAD-40F8-B719-7533730CA94B}" presName="spaceRect" presStyleCnt="0"/>
      <dgm:spPr/>
    </dgm:pt>
    <dgm:pt modelId="{0705A611-7D64-4D28-AB43-2B7545D22D3C}" type="pres">
      <dgm:prSet presAssocID="{BA04E5F2-6BAD-40F8-B719-7533730CA94B}" presName="parTx" presStyleLbl="revTx" presStyleIdx="2" presStyleCnt="3">
        <dgm:presLayoutVars>
          <dgm:chMax val="0"/>
          <dgm:chPref val="0"/>
        </dgm:presLayoutVars>
      </dgm:prSet>
      <dgm:spPr/>
    </dgm:pt>
  </dgm:ptLst>
  <dgm:cxnLst>
    <dgm:cxn modelId="{C7035F01-F957-4CC6-BCC8-9559E5C0731B}" srcId="{26078E7A-10DD-4DA8-805F-AF6DD664EA5A}" destId="{DD45CEF6-5953-462D-B3AD-39A10178B28F}" srcOrd="0" destOrd="0" parTransId="{9DD03921-DB32-4838-BAEC-F18D11EB4EDE}" sibTransId="{99B961CD-95D7-4F69-B0CC-82C9616E4556}"/>
    <dgm:cxn modelId="{0CBD8374-8E2A-41AC-81BE-D2147D8E335E}" srcId="{26078E7A-10DD-4DA8-805F-AF6DD664EA5A}" destId="{63C96B2E-7E5E-489B-AE15-74380F1247EA}" srcOrd="1" destOrd="0" parTransId="{19D89316-739C-4C26-AE1A-41E73CDCFF67}" sibTransId="{26EA243D-BF12-456F-829B-E8B0A077E299}"/>
    <dgm:cxn modelId="{8567DD83-EB76-4B24-8574-7A1E2857724A}" type="presOf" srcId="{DD45CEF6-5953-462D-B3AD-39A10178B28F}" destId="{20ACECB3-D2BA-4669-AFD3-2C10FE21CC4F}" srcOrd="0" destOrd="0" presId="urn:microsoft.com/office/officeart/2018/2/layout/IconVerticalSolidList"/>
    <dgm:cxn modelId="{CBC09C99-EAD3-4E66-A5BD-D1AFB76274B7}" type="presOf" srcId="{63C96B2E-7E5E-489B-AE15-74380F1247EA}" destId="{FC8ECF6F-F4FC-493A-84DA-238549849B23}" srcOrd="0" destOrd="0" presId="urn:microsoft.com/office/officeart/2018/2/layout/IconVerticalSolidList"/>
    <dgm:cxn modelId="{3FE9D1AB-2AED-4D7B-ADAD-BA9205BB8643}" type="presOf" srcId="{26078E7A-10DD-4DA8-805F-AF6DD664EA5A}" destId="{B3FA950B-302B-4411-8F01-8A4B37633EEC}" srcOrd="0" destOrd="0" presId="urn:microsoft.com/office/officeart/2018/2/layout/IconVerticalSolidList"/>
    <dgm:cxn modelId="{5AC94CCF-621E-48CA-A2A8-D668093D5592}" type="presOf" srcId="{BA04E5F2-6BAD-40F8-B719-7533730CA94B}" destId="{0705A611-7D64-4D28-AB43-2B7545D22D3C}" srcOrd="0" destOrd="0" presId="urn:microsoft.com/office/officeart/2018/2/layout/IconVerticalSolidList"/>
    <dgm:cxn modelId="{77378BF1-2673-40E2-A703-B8BD8112560C}" srcId="{26078E7A-10DD-4DA8-805F-AF6DD664EA5A}" destId="{BA04E5F2-6BAD-40F8-B719-7533730CA94B}" srcOrd="2" destOrd="0" parTransId="{0D02AE29-855D-4C03-8EDB-6F26B2FF5583}" sibTransId="{B2494507-CB2E-4E62-93E2-E0698C1305A0}"/>
    <dgm:cxn modelId="{75A75312-B539-4B64-BBE2-10D012BD54F9}" type="presParOf" srcId="{B3FA950B-302B-4411-8F01-8A4B37633EEC}" destId="{58AC8F2C-ACAF-4C7E-8963-C8916872C0B4}" srcOrd="0" destOrd="0" presId="urn:microsoft.com/office/officeart/2018/2/layout/IconVerticalSolidList"/>
    <dgm:cxn modelId="{822418B1-1A75-45CA-A0AC-05A1B7BF875B}" type="presParOf" srcId="{58AC8F2C-ACAF-4C7E-8963-C8916872C0B4}" destId="{F12D9D9F-4AB8-4129-9492-F8672067F5EC}" srcOrd="0" destOrd="0" presId="urn:microsoft.com/office/officeart/2018/2/layout/IconVerticalSolidList"/>
    <dgm:cxn modelId="{4975A854-6A86-452F-914B-2363EAE26D3A}" type="presParOf" srcId="{58AC8F2C-ACAF-4C7E-8963-C8916872C0B4}" destId="{E039F751-1483-4D1A-81C9-26FFADEB6F02}" srcOrd="1" destOrd="0" presId="urn:microsoft.com/office/officeart/2018/2/layout/IconVerticalSolidList"/>
    <dgm:cxn modelId="{71C9313E-8296-40E2-BC73-00A09BFC3C7B}" type="presParOf" srcId="{58AC8F2C-ACAF-4C7E-8963-C8916872C0B4}" destId="{C37E4BA2-F246-42D6-8146-EA92C6B1B87B}" srcOrd="2" destOrd="0" presId="urn:microsoft.com/office/officeart/2018/2/layout/IconVerticalSolidList"/>
    <dgm:cxn modelId="{5BFC072F-3424-4B17-8609-9B6B38D244FE}" type="presParOf" srcId="{58AC8F2C-ACAF-4C7E-8963-C8916872C0B4}" destId="{20ACECB3-D2BA-4669-AFD3-2C10FE21CC4F}" srcOrd="3" destOrd="0" presId="urn:microsoft.com/office/officeart/2018/2/layout/IconVerticalSolidList"/>
    <dgm:cxn modelId="{0A41CEFD-D234-444C-B195-335BFECB4600}" type="presParOf" srcId="{B3FA950B-302B-4411-8F01-8A4B37633EEC}" destId="{8B04912F-808D-4D9A-81D2-5A2FB5A8E0A1}" srcOrd="1" destOrd="0" presId="urn:microsoft.com/office/officeart/2018/2/layout/IconVerticalSolidList"/>
    <dgm:cxn modelId="{B25A18FC-D864-4934-A59B-2F6BCDD9DC70}" type="presParOf" srcId="{B3FA950B-302B-4411-8F01-8A4B37633EEC}" destId="{76EB1D58-63BD-46F0-9565-EA97882721F5}" srcOrd="2" destOrd="0" presId="urn:microsoft.com/office/officeart/2018/2/layout/IconVerticalSolidList"/>
    <dgm:cxn modelId="{B26BA22D-C99E-482E-934C-01AF5B23E0E0}" type="presParOf" srcId="{76EB1D58-63BD-46F0-9565-EA97882721F5}" destId="{1CA94823-2FF0-4094-BEA1-72910101EC93}" srcOrd="0" destOrd="0" presId="urn:microsoft.com/office/officeart/2018/2/layout/IconVerticalSolidList"/>
    <dgm:cxn modelId="{4080F30A-060E-48DD-ABED-4421F704D9EF}" type="presParOf" srcId="{76EB1D58-63BD-46F0-9565-EA97882721F5}" destId="{9B2B127A-96C5-4DBF-9B9F-34D93B8A5E66}" srcOrd="1" destOrd="0" presId="urn:microsoft.com/office/officeart/2018/2/layout/IconVerticalSolidList"/>
    <dgm:cxn modelId="{47254912-75C7-4610-A796-68670EF12CFE}" type="presParOf" srcId="{76EB1D58-63BD-46F0-9565-EA97882721F5}" destId="{C6D79014-1397-4526-ADD4-DDEDB84F7037}" srcOrd="2" destOrd="0" presId="urn:microsoft.com/office/officeart/2018/2/layout/IconVerticalSolidList"/>
    <dgm:cxn modelId="{A66551E1-ADB8-4E4F-9A8A-8CB43CADCB65}" type="presParOf" srcId="{76EB1D58-63BD-46F0-9565-EA97882721F5}" destId="{FC8ECF6F-F4FC-493A-84DA-238549849B23}" srcOrd="3" destOrd="0" presId="urn:microsoft.com/office/officeart/2018/2/layout/IconVerticalSolidList"/>
    <dgm:cxn modelId="{088C4824-1CB4-4727-8640-E2AE4386415E}" type="presParOf" srcId="{B3FA950B-302B-4411-8F01-8A4B37633EEC}" destId="{F3FCF2B1-3B88-4207-B397-FBD25DA52699}" srcOrd="3" destOrd="0" presId="urn:microsoft.com/office/officeart/2018/2/layout/IconVerticalSolidList"/>
    <dgm:cxn modelId="{6C2D738B-7D8D-4B9F-B6B6-88736FEC54AF}" type="presParOf" srcId="{B3FA950B-302B-4411-8F01-8A4B37633EEC}" destId="{CD92E05D-00CA-4C1A-8F6D-D4A7CF0F9CB2}" srcOrd="4" destOrd="0" presId="urn:microsoft.com/office/officeart/2018/2/layout/IconVerticalSolidList"/>
    <dgm:cxn modelId="{6F733D43-26A8-4075-B21A-84A164357E33}" type="presParOf" srcId="{CD92E05D-00CA-4C1A-8F6D-D4A7CF0F9CB2}" destId="{0E0AE1B3-8133-4579-8CE8-74C62920A4E6}" srcOrd="0" destOrd="0" presId="urn:microsoft.com/office/officeart/2018/2/layout/IconVerticalSolidList"/>
    <dgm:cxn modelId="{AE3B21E9-5CD6-4A32-BA1D-CAF4BB7F906C}" type="presParOf" srcId="{CD92E05D-00CA-4C1A-8F6D-D4A7CF0F9CB2}" destId="{A90F6FC3-1EAF-49BB-A9AD-260125C60DAF}" srcOrd="1" destOrd="0" presId="urn:microsoft.com/office/officeart/2018/2/layout/IconVerticalSolidList"/>
    <dgm:cxn modelId="{20E2713F-A1C3-4F2E-B1BB-78938DAC79B4}" type="presParOf" srcId="{CD92E05D-00CA-4C1A-8F6D-D4A7CF0F9CB2}" destId="{9F48F48A-B70B-400D-B0FC-9E78ACC07C86}" srcOrd="2" destOrd="0" presId="urn:microsoft.com/office/officeart/2018/2/layout/IconVerticalSolidList"/>
    <dgm:cxn modelId="{64790215-35A7-425C-AA73-8A5CF24DE0E4}" type="presParOf" srcId="{CD92E05D-00CA-4C1A-8F6D-D4A7CF0F9CB2}" destId="{0705A611-7D64-4D28-AB43-2B7545D22D3C}"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7C97905-AA1F-4306-90BD-5DAB76C1FC3A}" type="doc">
      <dgm:prSet loTypeId="urn:microsoft.com/office/officeart/2005/8/layout/bProcess4" loCatId="process" qsTypeId="urn:microsoft.com/office/officeart/2005/8/quickstyle/simple1" qsCatId="simple" csTypeId="urn:microsoft.com/office/officeart/2005/8/colors/accent0_3" csCatId="mainScheme" phldr="1"/>
      <dgm:spPr/>
      <dgm:t>
        <a:bodyPr/>
        <a:lstStyle/>
        <a:p>
          <a:endParaRPr lang="en-US"/>
        </a:p>
      </dgm:t>
    </dgm:pt>
    <dgm:pt modelId="{75B6F179-2455-46FD-B239-9063730DAA90}">
      <dgm:prSet phldrT="[Text]" custT="1"/>
      <dgm:spPr/>
      <dgm:t>
        <a:bodyPr/>
        <a:lstStyle/>
        <a:p>
          <a:r>
            <a:rPr lang="en-US" sz="2000" dirty="0">
              <a:latin typeface="Helvetica LT Std" panose="020B0504020202020204" pitchFamily="34" charset="0"/>
            </a:rPr>
            <a:t>Stage I: Understanding the Why</a:t>
          </a:r>
        </a:p>
      </dgm:t>
    </dgm:pt>
    <dgm:pt modelId="{4B85A75F-BB39-405D-A451-4AB0EDB00E3D}" type="parTrans" cxnId="{88760087-78E3-4E56-B3E2-0651C051C86D}">
      <dgm:prSet/>
      <dgm:spPr/>
      <dgm:t>
        <a:bodyPr/>
        <a:lstStyle/>
        <a:p>
          <a:endParaRPr lang="en-US" sz="2000">
            <a:latin typeface="Helvetica LT Std" panose="020B0504020202020204" pitchFamily="34" charset="0"/>
          </a:endParaRPr>
        </a:p>
      </dgm:t>
    </dgm:pt>
    <dgm:pt modelId="{A9ADD796-6387-4D1C-8809-8CEED669C149}" type="sibTrans" cxnId="{88760087-78E3-4E56-B3E2-0651C051C86D}">
      <dgm:prSet/>
      <dgm:spPr/>
      <dgm:t>
        <a:bodyPr/>
        <a:lstStyle/>
        <a:p>
          <a:endParaRPr lang="en-US" sz="2000">
            <a:latin typeface="Helvetica LT Std" panose="020B0504020202020204" pitchFamily="34" charset="0"/>
          </a:endParaRPr>
        </a:p>
      </dgm:t>
    </dgm:pt>
    <dgm:pt modelId="{05FD2341-0E0D-4BF3-B545-B9D6082C15D0}">
      <dgm:prSet phldrT="[Text]" custT="1"/>
      <dgm:spPr/>
      <dgm:t>
        <a:bodyPr/>
        <a:lstStyle/>
        <a:p>
          <a:r>
            <a:rPr lang="en-US" sz="2000">
              <a:latin typeface="Helvetica LT Std" panose="020B0504020202020204" pitchFamily="34" charset="0"/>
            </a:rPr>
            <a:t>Stage II: Analyze Data</a:t>
          </a:r>
          <a:endParaRPr lang="en-US" sz="2000" dirty="0">
            <a:latin typeface="Helvetica LT Std" panose="020B0504020202020204" pitchFamily="34" charset="0"/>
          </a:endParaRPr>
        </a:p>
      </dgm:t>
    </dgm:pt>
    <dgm:pt modelId="{8E21BACE-035F-452C-B696-7310C79BE136}" type="parTrans" cxnId="{44567542-13AB-4CCE-8073-27C576AE5F1E}">
      <dgm:prSet/>
      <dgm:spPr/>
      <dgm:t>
        <a:bodyPr/>
        <a:lstStyle/>
        <a:p>
          <a:endParaRPr lang="en-US" sz="2000">
            <a:latin typeface="Helvetica LT Std" panose="020B0504020202020204" pitchFamily="34" charset="0"/>
          </a:endParaRPr>
        </a:p>
      </dgm:t>
    </dgm:pt>
    <dgm:pt modelId="{F4D9D943-9528-462D-BAF4-C373332C96CA}" type="sibTrans" cxnId="{44567542-13AB-4CCE-8073-27C576AE5F1E}">
      <dgm:prSet/>
      <dgm:spPr/>
      <dgm:t>
        <a:bodyPr/>
        <a:lstStyle/>
        <a:p>
          <a:endParaRPr lang="en-US" sz="2000">
            <a:latin typeface="Helvetica LT Std" panose="020B0504020202020204" pitchFamily="34" charset="0"/>
          </a:endParaRPr>
        </a:p>
      </dgm:t>
    </dgm:pt>
    <dgm:pt modelId="{EB2D6C25-CC96-43F1-9210-82C5446281FB}">
      <dgm:prSet phldrT="[Text]" custT="1"/>
      <dgm:spPr/>
      <dgm:t>
        <a:bodyPr/>
        <a:lstStyle/>
        <a:p>
          <a:r>
            <a:rPr lang="en-US" sz="2000">
              <a:latin typeface="Helvetica LT Std" panose="020B0504020202020204" pitchFamily="34" charset="0"/>
            </a:rPr>
            <a:t>Stage  III: Identify Root Causes</a:t>
          </a:r>
          <a:endParaRPr lang="en-US" sz="2000" dirty="0">
            <a:latin typeface="Helvetica LT Std" panose="020B0504020202020204" pitchFamily="34" charset="0"/>
          </a:endParaRPr>
        </a:p>
      </dgm:t>
    </dgm:pt>
    <dgm:pt modelId="{D4433BA0-F033-4349-8AFD-73FD680C510E}" type="parTrans" cxnId="{956B9450-B520-4CB7-A767-464D7C530B9C}">
      <dgm:prSet/>
      <dgm:spPr/>
      <dgm:t>
        <a:bodyPr/>
        <a:lstStyle/>
        <a:p>
          <a:endParaRPr lang="en-US" sz="2000">
            <a:latin typeface="Helvetica LT Std" panose="020B0504020202020204" pitchFamily="34" charset="0"/>
          </a:endParaRPr>
        </a:p>
      </dgm:t>
    </dgm:pt>
    <dgm:pt modelId="{9056C69E-F5E3-4749-AEA8-BDF25FC37748}" type="sibTrans" cxnId="{956B9450-B520-4CB7-A767-464D7C530B9C}">
      <dgm:prSet/>
      <dgm:spPr/>
      <dgm:t>
        <a:bodyPr/>
        <a:lstStyle/>
        <a:p>
          <a:endParaRPr lang="en-US" sz="2000">
            <a:latin typeface="Helvetica LT Std" panose="020B0504020202020204" pitchFamily="34" charset="0"/>
          </a:endParaRPr>
        </a:p>
      </dgm:t>
    </dgm:pt>
    <dgm:pt modelId="{0F2786BC-664F-4958-8CB4-382C7C88A26A}">
      <dgm:prSet phldrT="[Text]" custT="1"/>
      <dgm:spPr/>
      <dgm:t>
        <a:bodyPr/>
        <a:lstStyle/>
        <a:p>
          <a:r>
            <a:rPr lang="en-US" sz="2000">
              <a:latin typeface="Helvetica LT Std" panose="020B0504020202020204" pitchFamily="34" charset="0"/>
            </a:rPr>
            <a:t>Stage IV: Research Strategies</a:t>
          </a:r>
          <a:endParaRPr lang="en-US" sz="2000" dirty="0">
            <a:latin typeface="Helvetica LT Std" panose="020B0504020202020204" pitchFamily="34" charset="0"/>
          </a:endParaRPr>
        </a:p>
      </dgm:t>
    </dgm:pt>
    <dgm:pt modelId="{91464620-86F4-4C25-8DFC-3987944840D4}" type="parTrans" cxnId="{9BCB65BF-847C-4485-BC1B-532D434213BD}">
      <dgm:prSet/>
      <dgm:spPr/>
      <dgm:t>
        <a:bodyPr/>
        <a:lstStyle/>
        <a:p>
          <a:endParaRPr lang="en-US" sz="2000">
            <a:latin typeface="Helvetica LT Std" panose="020B0504020202020204" pitchFamily="34" charset="0"/>
          </a:endParaRPr>
        </a:p>
      </dgm:t>
    </dgm:pt>
    <dgm:pt modelId="{CC2E4908-2ABF-42C8-B55A-DDCF86152C39}" type="sibTrans" cxnId="{9BCB65BF-847C-4485-BC1B-532D434213BD}">
      <dgm:prSet/>
      <dgm:spPr/>
      <dgm:t>
        <a:bodyPr/>
        <a:lstStyle/>
        <a:p>
          <a:endParaRPr lang="en-US" sz="2000">
            <a:latin typeface="Helvetica LT Std" panose="020B0504020202020204" pitchFamily="34" charset="0"/>
          </a:endParaRPr>
        </a:p>
      </dgm:t>
    </dgm:pt>
    <dgm:pt modelId="{DF2BD96B-F84D-45BB-8D63-EAA7930BB6D6}">
      <dgm:prSet phldrT="[Text]" custT="1"/>
      <dgm:spPr/>
      <dgm:t>
        <a:bodyPr/>
        <a:lstStyle/>
        <a:p>
          <a:r>
            <a:rPr lang="en-US" sz="2000" dirty="0">
              <a:latin typeface="Helvetica LT Std" panose="020B0504020202020204" pitchFamily="34" charset="0"/>
            </a:rPr>
            <a:t> Stage  VI: Implement Plan</a:t>
          </a:r>
        </a:p>
      </dgm:t>
    </dgm:pt>
    <dgm:pt modelId="{DB73C35D-B782-4B56-9CD3-D1CE8D2AB74D}" type="parTrans" cxnId="{33EDC1CA-86C2-4576-8078-460E63B56D96}">
      <dgm:prSet/>
      <dgm:spPr/>
      <dgm:t>
        <a:bodyPr/>
        <a:lstStyle/>
        <a:p>
          <a:endParaRPr lang="en-US" sz="2000">
            <a:latin typeface="Helvetica LT Std" panose="020B0504020202020204" pitchFamily="34" charset="0"/>
          </a:endParaRPr>
        </a:p>
      </dgm:t>
    </dgm:pt>
    <dgm:pt modelId="{B2F16DFA-11A5-449E-B1CD-0160ED8E13EC}" type="sibTrans" cxnId="{33EDC1CA-86C2-4576-8078-460E63B56D96}">
      <dgm:prSet/>
      <dgm:spPr/>
      <dgm:t>
        <a:bodyPr/>
        <a:lstStyle/>
        <a:p>
          <a:endParaRPr lang="en-US" sz="2000">
            <a:latin typeface="Helvetica LT Std" panose="020B0504020202020204" pitchFamily="34" charset="0"/>
          </a:endParaRPr>
        </a:p>
      </dgm:t>
    </dgm:pt>
    <dgm:pt modelId="{BA05D899-1BB4-41B8-A5AE-F988273F4603}">
      <dgm:prSet phldrT="[Text]" custT="1"/>
      <dgm:spPr/>
      <dgm:t>
        <a:bodyPr/>
        <a:lstStyle/>
        <a:p>
          <a:r>
            <a:rPr lang="en-US" sz="2000" dirty="0">
              <a:latin typeface="Helvetica LT Std" panose="020B0504020202020204" pitchFamily="34" charset="0"/>
            </a:rPr>
            <a:t>Stage VII: Examine and Adjust</a:t>
          </a:r>
        </a:p>
        <a:p>
          <a:r>
            <a:rPr lang="en-US" sz="2000" dirty="0">
              <a:latin typeface="Helvetica LT Std" panose="020B0504020202020204" pitchFamily="34" charset="0"/>
            </a:rPr>
            <a:t>Plan</a:t>
          </a:r>
        </a:p>
      </dgm:t>
    </dgm:pt>
    <dgm:pt modelId="{F935BAFB-E2CF-4D4B-B08E-A0906E5F319D}" type="parTrans" cxnId="{CDD3CC01-0FEF-4EDB-AA02-07A9B56202CF}">
      <dgm:prSet/>
      <dgm:spPr/>
      <dgm:t>
        <a:bodyPr/>
        <a:lstStyle/>
        <a:p>
          <a:endParaRPr lang="en-US" sz="2000">
            <a:latin typeface="Helvetica LT Std" panose="020B0504020202020204" pitchFamily="34" charset="0"/>
          </a:endParaRPr>
        </a:p>
      </dgm:t>
    </dgm:pt>
    <dgm:pt modelId="{BABFBE88-2436-44B2-A6F7-7565FB2A8417}" type="sibTrans" cxnId="{CDD3CC01-0FEF-4EDB-AA02-07A9B56202CF}">
      <dgm:prSet/>
      <dgm:spPr/>
      <dgm:t>
        <a:bodyPr/>
        <a:lstStyle/>
        <a:p>
          <a:endParaRPr lang="en-US" sz="2000">
            <a:latin typeface="Helvetica LT Std" panose="020B0504020202020204" pitchFamily="34" charset="0"/>
          </a:endParaRPr>
        </a:p>
      </dgm:t>
    </dgm:pt>
    <dgm:pt modelId="{0B0B7EE4-1DF7-4742-94A8-E71E02E28AF7}">
      <dgm:prSet phldrT="[Text]" custT="1"/>
      <dgm:spPr/>
      <dgm:t>
        <a:bodyPr/>
        <a:lstStyle/>
        <a:p>
          <a:r>
            <a:rPr lang="en-US" sz="2000" dirty="0">
              <a:latin typeface="Helvetica LT Std" panose="020B0504020202020204" pitchFamily="34" charset="0"/>
            </a:rPr>
            <a:t>Stage V: Develop Recommendation/ Plan </a:t>
          </a:r>
        </a:p>
      </dgm:t>
    </dgm:pt>
    <dgm:pt modelId="{5A25ED49-0AD5-4F80-8595-ADD446F67B1E}" type="parTrans" cxnId="{07D1AC79-2F06-4103-B76C-A6E6D21EF933}">
      <dgm:prSet/>
      <dgm:spPr/>
      <dgm:t>
        <a:bodyPr/>
        <a:lstStyle/>
        <a:p>
          <a:endParaRPr lang="en-US" sz="2000">
            <a:latin typeface="Helvetica LT Std" panose="020B0504020202020204" pitchFamily="34" charset="0"/>
          </a:endParaRPr>
        </a:p>
      </dgm:t>
    </dgm:pt>
    <dgm:pt modelId="{37DB1AA7-434E-4A3D-A092-A33138DE7D90}" type="sibTrans" cxnId="{07D1AC79-2F06-4103-B76C-A6E6D21EF933}">
      <dgm:prSet/>
      <dgm:spPr/>
      <dgm:t>
        <a:bodyPr/>
        <a:lstStyle/>
        <a:p>
          <a:endParaRPr lang="en-US" sz="2000">
            <a:latin typeface="Helvetica LT Std" panose="020B0504020202020204" pitchFamily="34" charset="0"/>
          </a:endParaRPr>
        </a:p>
      </dgm:t>
    </dgm:pt>
    <dgm:pt modelId="{9D9AF2CD-111A-44A7-A4E0-61D1FB07FD51}" type="pres">
      <dgm:prSet presAssocID="{57C97905-AA1F-4306-90BD-5DAB76C1FC3A}" presName="Name0" presStyleCnt="0">
        <dgm:presLayoutVars>
          <dgm:dir/>
          <dgm:resizeHandles/>
        </dgm:presLayoutVars>
      </dgm:prSet>
      <dgm:spPr/>
    </dgm:pt>
    <dgm:pt modelId="{F607F759-37FF-4199-B46B-FE5A25EDE611}" type="pres">
      <dgm:prSet presAssocID="{75B6F179-2455-46FD-B239-9063730DAA90}" presName="compNode" presStyleCnt="0"/>
      <dgm:spPr/>
    </dgm:pt>
    <dgm:pt modelId="{6896BAE8-FF45-4E2E-8DEC-1CC362D7DCF7}" type="pres">
      <dgm:prSet presAssocID="{75B6F179-2455-46FD-B239-9063730DAA90}" presName="dummyConnPt" presStyleCnt="0"/>
      <dgm:spPr/>
    </dgm:pt>
    <dgm:pt modelId="{E30086F9-20A5-4F3A-B8AD-4A841543B099}" type="pres">
      <dgm:prSet presAssocID="{75B6F179-2455-46FD-B239-9063730DAA90}" presName="node" presStyleLbl="node1" presStyleIdx="0" presStyleCnt="7">
        <dgm:presLayoutVars>
          <dgm:bulletEnabled val="1"/>
        </dgm:presLayoutVars>
      </dgm:prSet>
      <dgm:spPr/>
    </dgm:pt>
    <dgm:pt modelId="{D1D271A1-0BCD-4647-BD9B-CE68BFC24542}" type="pres">
      <dgm:prSet presAssocID="{A9ADD796-6387-4D1C-8809-8CEED669C149}" presName="sibTrans" presStyleLbl="bgSibTrans2D1" presStyleIdx="0" presStyleCnt="6"/>
      <dgm:spPr/>
    </dgm:pt>
    <dgm:pt modelId="{96448485-EE0D-4156-8CD0-7D2832F0346F}" type="pres">
      <dgm:prSet presAssocID="{05FD2341-0E0D-4BF3-B545-B9D6082C15D0}" presName="compNode" presStyleCnt="0"/>
      <dgm:spPr/>
    </dgm:pt>
    <dgm:pt modelId="{89A913DC-9F01-42D7-868D-A813A018AE2F}" type="pres">
      <dgm:prSet presAssocID="{05FD2341-0E0D-4BF3-B545-B9D6082C15D0}" presName="dummyConnPt" presStyleCnt="0"/>
      <dgm:spPr/>
    </dgm:pt>
    <dgm:pt modelId="{A55F7EE8-BF12-4AA5-BE82-DD76CE593E27}" type="pres">
      <dgm:prSet presAssocID="{05FD2341-0E0D-4BF3-B545-B9D6082C15D0}" presName="node" presStyleLbl="node1" presStyleIdx="1" presStyleCnt="7">
        <dgm:presLayoutVars>
          <dgm:bulletEnabled val="1"/>
        </dgm:presLayoutVars>
      </dgm:prSet>
      <dgm:spPr/>
    </dgm:pt>
    <dgm:pt modelId="{0C224D2E-C811-43ED-9A3F-CE5321AFD503}" type="pres">
      <dgm:prSet presAssocID="{F4D9D943-9528-462D-BAF4-C373332C96CA}" presName="sibTrans" presStyleLbl="bgSibTrans2D1" presStyleIdx="1" presStyleCnt="6"/>
      <dgm:spPr/>
    </dgm:pt>
    <dgm:pt modelId="{CF488C0A-25A7-47B3-BA63-FD296F15982B}" type="pres">
      <dgm:prSet presAssocID="{EB2D6C25-CC96-43F1-9210-82C5446281FB}" presName="compNode" presStyleCnt="0"/>
      <dgm:spPr/>
    </dgm:pt>
    <dgm:pt modelId="{25882E25-EE73-468D-BB05-7B66D015441A}" type="pres">
      <dgm:prSet presAssocID="{EB2D6C25-CC96-43F1-9210-82C5446281FB}" presName="dummyConnPt" presStyleCnt="0"/>
      <dgm:spPr/>
    </dgm:pt>
    <dgm:pt modelId="{87E1F3DD-65C6-4C4B-92E7-B9339C37FBC7}" type="pres">
      <dgm:prSet presAssocID="{EB2D6C25-CC96-43F1-9210-82C5446281FB}" presName="node" presStyleLbl="node1" presStyleIdx="2" presStyleCnt="7">
        <dgm:presLayoutVars>
          <dgm:bulletEnabled val="1"/>
        </dgm:presLayoutVars>
      </dgm:prSet>
      <dgm:spPr/>
    </dgm:pt>
    <dgm:pt modelId="{AB916E40-9A34-487D-8E4D-5CFC48A91136}" type="pres">
      <dgm:prSet presAssocID="{9056C69E-F5E3-4749-AEA8-BDF25FC37748}" presName="sibTrans" presStyleLbl="bgSibTrans2D1" presStyleIdx="2" presStyleCnt="6"/>
      <dgm:spPr/>
    </dgm:pt>
    <dgm:pt modelId="{A11E02A3-B6EC-4915-A27D-488E81981B4A}" type="pres">
      <dgm:prSet presAssocID="{0F2786BC-664F-4958-8CB4-382C7C88A26A}" presName="compNode" presStyleCnt="0"/>
      <dgm:spPr/>
    </dgm:pt>
    <dgm:pt modelId="{5C88291F-5515-42E5-8E88-BA99EA339382}" type="pres">
      <dgm:prSet presAssocID="{0F2786BC-664F-4958-8CB4-382C7C88A26A}" presName="dummyConnPt" presStyleCnt="0"/>
      <dgm:spPr/>
    </dgm:pt>
    <dgm:pt modelId="{B43C0D04-185D-4579-813C-CAF398C3FE6A}" type="pres">
      <dgm:prSet presAssocID="{0F2786BC-664F-4958-8CB4-382C7C88A26A}" presName="node" presStyleLbl="node1" presStyleIdx="3" presStyleCnt="7">
        <dgm:presLayoutVars>
          <dgm:bulletEnabled val="1"/>
        </dgm:presLayoutVars>
      </dgm:prSet>
      <dgm:spPr/>
    </dgm:pt>
    <dgm:pt modelId="{770608A1-620F-43FA-B817-B9A512FF752A}" type="pres">
      <dgm:prSet presAssocID="{CC2E4908-2ABF-42C8-B55A-DDCF86152C39}" presName="sibTrans" presStyleLbl="bgSibTrans2D1" presStyleIdx="3" presStyleCnt="6"/>
      <dgm:spPr/>
    </dgm:pt>
    <dgm:pt modelId="{02EF5ADA-6EA3-402D-A9E2-33FB080C5B0D}" type="pres">
      <dgm:prSet presAssocID="{0B0B7EE4-1DF7-4742-94A8-E71E02E28AF7}" presName="compNode" presStyleCnt="0"/>
      <dgm:spPr/>
    </dgm:pt>
    <dgm:pt modelId="{39261591-40EF-4DFD-ADAF-5B2EE8AED9D7}" type="pres">
      <dgm:prSet presAssocID="{0B0B7EE4-1DF7-4742-94A8-E71E02E28AF7}" presName="dummyConnPt" presStyleCnt="0"/>
      <dgm:spPr/>
    </dgm:pt>
    <dgm:pt modelId="{ED733ACA-F1E7-4E6C-A0AB-CBABB5B65FC8}" type="pres">
      <dgm:prSet presAssocID="{0B0B7EE4-1DF7-4742-94A8-E71E02E28AF7}" presName="node" presStyleLbl="node1" presStyleIdx="4" presStyleCnt="7" custScaleX="112610">
        <dgm:presLayoutVars>
          <dgm:bulletEnabled val="1"/>
        </dgm:presLayoutVars>
      </dgm:prSet>
      <dgm:spPr/>
    </dgm:pt>
    <dgm:pt modelId="{13D4B145-49FD-4799-BD19-5B5BA781EA4D}" type="pres">
      <dgm:prSet presAssocID="{37DB1AA7-434E-4A3D-A092-A33138DE7D90}" presName="sibTrans" presStyleLbl="bgSibTrans2D1" presStyleIdx="4" presStyleCnt="6"/>
      <dgm:spPr/>
    </dgm:pt>
    <dgm:pt modelId="{D5E97BCE-CEF4-4014-A1B2-27CD4C060A50}" type="pres">
      <dgm:prSet presAssocID="{DF2BD96B-F84D-45BB-8D63-EAA7930BB6D6}" presName="compNode" presStyleCnt="0"/>
      <dgm:spPr/>
    </dgm:pt>
    <dgm:pt modelId="{74E12BDB-C713-4B35-A101-DCD87938EDF9}" type="pres">
      <dgm:prSet presAssocID="{DF2BD96B-F84D-45BB-8D63-EAA7930BB6D6}" presName="dummyConnPt" presStyleCnt="0"/>
      <dgm:spPr/>
    </dgm:pt>
    <dgm:pt modelId="{08328FA3-F0E8-4001-A837-0D35E7B423F4}" type="pres">
      <dgm:prSet presAssocID="{DF2BD96B-F84D-45BB-8D63-EAA7930BB6D6}" presName="node" presStyleLbl="node1" presStyleIdx="5" presStyleCnt="7">
        <dgm:presLayoutVars>
          <dgm:bulletEnabled val="1"/>
        </dgm:presLayoutVars>
      </dgm:prSet>
      <dgm:spPr/>
    </dgm:pt>
    <dgm:pt modelId="{01591350-D12B-45BB-A7B5-2A57615ECA77}" type="pres">
      <dgm:prSet presAssocID="{B2F16DFA-11A5-449E-B1CD-0160ED8E13EC}" presName="sibTrans" presStyleLbl="bgSibTrans2D1" presStyleIdx="5" presStyleCnt="6"/>
      <dgm:spPr/>
    </dgm:pt>
    <dgm:pt modelId="{601857FC-3F99-400F-88A9-92DAE834BA8D}" type="pres">
      <dgm:prSet presAssocID="{BA05D899-1BB4-41B8-A5AE-F988273F4603}" presName="compNode" presStyleCnt="0"/>
      <dgm:spPr/>
    </dgm:pt>
    <dgm:pt modelId="{E32D0FD1-D44B-49B7-A454-E19FE9EAFD50}" type="pres">
      <dgm:prSet presAssocID="{BA05D899-1BB4-41B8-A5AE-F988273F4603}" presName="dummyConnPt" presStyleCnt="0"/>
      <dgm:spPr/>
    </dgm:pt>
    <dgm:pt modelId="{D547EA73-4537-4A71-8EF4-A04BEF29E7A2}" type="pres">
      <dgm:prSet presAssocID="{BA05D899-1BB4-41B8-A5AE-F988273F4603}" presName="node" presStyleLbl="node1" presStyleIdx="6" presStyleCnt="7">
        <dgm:presLayoutVars>
          <dgm:bulletEnabled val="1"/>
        </dgm:presLayoutVars>
      </dgm:prSet>
      <dgm:spPr/>
    </dgm:pt>
  </dgm:ptLst>
  <dgm:cxnLst>
    <dgm:cxn modelId="{CDD3CC01-0FEF-4EDB-AA02-07A9B56202CF}" srcId="{57C97905-AA1F-4306-90BD-5DAB76C1FC3A}" destId="{BA05D899-1BB4-41B8-A5AE-F988273F4603}" srcOrd="6" destOrd="0" parTransId="{F935BAFB-E2CF-4D4B-B08E-A0906E5F319D}" sibTransId="{BABFBE88-2436-44B2-A6F7-7565FB2A8417}"/>
    <dgm:cxn modelId="{407E5733-E51D-4033-98C3-95FE9D31ED20}" type="presOf" srcId="{0F2786BC-664F-4958-8CB4-382C7C88A26A}" destId="{B43C0D04-185D-4579-813C-CAF398C3FE6A}" srcOrd="0" destOrd="0" presId="urn:microsoft.com/office/officeart/2005/8/layout/bProcess4"/>
    <dgm:cxn modelId="{2A6F2438-A6BB-4DAA-AEA6-05ACECB2642F}" type="presOf" srcId="{A9ADD796-6387-4D1C-8809-8CEED669C149}" destId="{D1D271A1-0BCD-4647-BD9B-CE68BFC24542}" srcOrd="0" destOrd="0" presId="urn:microsoft.com/office/officeart/2005/8/layout/bProcess4"/>
    <dgm:cxn modelId="{0846ED60-B1CD-4E22-ACD6-7AB540D171D8}" type="presOf" srcId="{DF2BD96B-F84D-45BB-8D63-EAA7930BB6D6}" destId="{08328FA3-F0E8-4001-A837-0D35E7B423F4}" srcOrd="0" destOrd="0" presId="urn:microsoft.com/office/officeart/2005/8/layout/bProcess4"/>
    <dgm:cxn modelId="{44567542-13AB-4CCE-8073-27C576AE5F1E}" srcId="{57C97905-AA1F-4306-90BD-5DAB76C1FC3A}" destId="{05FD2341-0E0D-4BF3-B545-B9D6082C15D0}" srcOrd="1" destOrd="0" parTransId="{8E21BACE-035F-452C-B696-7310C79BE136}" sibTransId="{F4D9D943-9528-462D-BAF4-C373332C96CA}"/>
    <dgm:cxn modelId="{AA7DD062-A919-400A-9983-684E83D094ED}" type="presOf" srcId="{9056C69E-F5E3-4749-AEA8-BDF25FC37748}" destId="{AB916E40-9A34-487D-8E4D-5CFC48A91136}" srcOrd="0" destOrd="0" presId="urn:microsoft.com/office/officeart/2005/8/layout/bProcess4"/>
    <dgm:cxn modelId="{9476EF43-5F61-45FF-B7E5-337D0EA2FFEE}" type="presOf" srcId="{75B6F179-2455-46FD-B239-9063730DAA90}" destId="{E30086F9-20A5-4F3A-B8AD-4A841543B099}" srcOrd="0" destOrd="0" presId="urn:microsoft.com/office/officeart/2005/8/layout/bProcess4"/>
    <dgm:cxn modelId="{C45D7E65-D41D-4050-B0CD-625216AB6598}" type="presOf" srcId="{CC2E4908-2ABF-42C8-B55A-DDCF86152C39}" destId="{770608A1-620F-43FA-B817-B9A512FF752A}" srcOrd="0" destOrd="0" presId="urn:microsoft.com/office/officeart/2005/8/layout/bProcess4"/>
    <dgm:cxn modelId="{83DE284E-9B11-4B41-B7F8-DAE5178FA5ED}" type="presOf" srcId="{05FD2341-0E0D-4BF3-B545-B9D6082C15D0}" destId="{A55F7EE8-BF12-4AA5-BE82-DD76CE593E27}" srcOrd="0" destOrd="0" presId="urn:microsoft.com/office/officeart/2005/8/layout/bProcess4"/>
    <dgm:cxn modelId="{956B9450-B520-4CB7-A767-464D7C530B9C}" srcId="{57C97905-AA1F-4306-90BD-5DAB76C1FC3A}" destId="{EB2D6C25-CC96-43F1-9210-82C5446281FB}" srcOrd="2" destOrd="0" parTransId="{D4433BA0-F033-4349-8AFD-73FD680C510E}" sibTransId="{9056C69E-F5E3-4749-AEA8-BDF25FC37748}"/>
    <dgm:cxn modelId="{07D1AC79-2F06-4103-B76C-A6E6D21EF933}" srcId="{57C97905-AA1F-4306-90BD-5DAB76C1FC3A}" destId="{0B0B7EE4-1DF7-4742-94A8-E71E02E28AF7}" srcOrd="4" destOrd="0" parTransId="{5A25ED49-0AD5-4F80-8595-ADD446F67B1E}" sibTransId="{37DB1AA7-434E-4A3D-A092-A33138DE7D90}"/>
    <dgm:cxn modelId="{E6168781-28B0-41C5-B134-26930ADCBFE3}" type="presOf" srcId="{0B0B7EE4-1DF7-4742-94A8-E71E02E28AF7}" destId="{ED733ACA-F1E7-4E6C-A0AB-CBABB5B65FC8}" srcOrd="0" destOrd="0" presId="urn:microsoft.com/office/officeart/2005/8/layout/bProcess4"/>
    <dgm:cxn modelId="{88760087-78E3-4E56-B3E2-0651C051C86D}" srcId="{57C97905-AA1F-4306-90BD-5DAB76C1FC3A}" destId="{75B6F179-2455-46FD-B239-9063730DAA90}" srcOrd="0" destOrd="0" parTransId="{4B85A75F-BB39-405D-A451-4AB0EDB00E3D}" sibTransId="{A9ADD796-6387-4D1C-8809-8CEED669C149}"/>
    <dgm:cxn modelId="{DBFB448A-6D8B-489A-A98C-3A18CE4BCA44}" type="presOf" srcId="{BA05D899-1BB4-41B8-A5AE-F988273F4603}" destId="{D547EA73-4537-4A71-8EF4-A04BEF29E7A2}" srcOrd="0" destOrd="0" presId="urn:microsoft.com/office/officeart/2005/8/layout/bProcess4"/>
    <dgm:cxn modelId="{9CB0249E-028E-4FED-9429-B4886910EE03}" type="presOf" srcId="{F4D9D943-9528-462D-BAF4-C373332C96CA}" destId="{0C224D2E-C811-43ED-9A3F-CE5321AFD503}" srcOrd="0" destOrd="0" presId="urn:microsoft.com/office/officeart/2005/8/layout/bProcess4"/>
    <dgm:cxn modelId="{8C38C5A9-FEE7-440F-A416-4D2700B93CA2}" type="presOf" srcId="{37DB1AA7-434E-4A3D-A092-A33138DE7D90}" destId="{13D4B145-49FD-4799-BD19-5B5BA781EA4D}" srcOrd="0" destOrd="0" presId="urn:microsoft.com/office/officeart/2005/8/layout/bProcess4"/>
    <dgm:cxn modelId="{AFF78EBC-17A5-4EDE-8F24-38487D2A77A1}" type="presOf" srcId="{EB2D6C25-CC96-43F1-9210-82C5446281FB}" destId="{87E1F3DD-65C6-4C4B-92E7-B9339C37FBC7}" srcOrd="0" destOrd="0" presId="urn:microsoft.com/office/officeart/2005/8/layout/bProcess4"/>
    <dgm:cxn modelId="{9BCB65BF-847C-4485-BC1B-532D434213BD}" srcId="{57C97905-AA1F-4306-90BD-5DAB76C1FC3A}" destId="{0F2786BC-664F-4958-8CB4-382C7C88A26A}" srcOrd="3" destOrd="0" parTransId="{91464620-86F4-4C25-8DFC-3987944840D4}" sibTransId="{CC2E4908-2ABF-42C8-B55A-DDCF86152C39}"/>
    <dgm:cxn modelId="{33EDC1CA-86C2-4576-8078-460E63B56D96}" srcId="{57C97905-AA1F-4306-90BD-5DAB76C1FC3A}" destId="{DF2BD96B-F84D-45BB-8D63-EAA7930BB6D6}" srcOrd="5" destOrd="0" parTransId="{DB73C35D-B782-4B56-9CD3-D1CE8D2AB74D}" sibTransId="{B2F16DFA-11A5-449E-B1CD-0160ED8E13EC}"/>
    <dgm:cxn modelId="{FEE7C1E6-1341-4E5E-9612-63C906CF4AC6}" type="presOf" srcId="{B2F16DFA-11A5-449E-B1CD-0160ED8E13EC}" destId="{01591350-D12B-45BB-A7B5-2A57615ECA77}" srcOrd="0" destOrd="0" presId="urn:microsoft.com/office/officeart/2005/8/layout/bProcess4"/>
    <dgm:cxn modelId="{E54329EB-9CA8-48B9-95E1-99DFFB46DBDA}" type="presOf" srcId="{57C97905-AA1F-4306-90BD-5DAB76C1FC3A}" destId="{9D9AF2CD-111A-44A7-A4E0-61D1FB07FD51}" srcOrd="0" destOrd="0" presId="urn:microsoft.com/office/officeart/2005/8/layout/bProcess4"/>
    <dgm:cxn modelId="{0908E42B-C22B-47C0-B5B0-8302D07BD8D8}" type="presParOf" srcId="{9D9AF2CD-111A-44A7-A4E0-61D1FB07FD51}" destId="{F607F759-37FF-4199-B46B-FE5A25EDE611}" srcOrd="0" destOrd="0" presId="urn:microsoft.com/office/officeart/2005/8/layout/bProcess4"/>
    <dgm:cxn modelId="{354F2E3F-F3FE-425F-95AD-88482534E1D5}" type="presParOf" srcId="{F607F759-37FF-4199-B46B-FE5A25EDE611}" destId="{6896BAE8-FF45-4E2E-8DEC-1CC362D7DCF7}" srcOrd="0" destOrd="0" presId="urn:microsoft.com/office/officeart/2005/8/layout/bProcess4"/>
    <dgm:cxn modelId="{AF01489E-EFE0-4047-8113-33A3FC825CE0}" type="presParOf" srcId="{F607F759-37FF-4199-B46B-FE5A25EDE611}" destId="{E30086F9-20A5-4F3A-B8AD-4A841543B099}" srcOrd="1" destOrd="0" presId="urn:microsoft.com/office/officeart/2005/8/layout/bProcess4"/>
    <dgm:cxn modelId="{0B770370-C498-41BA-AFD8-5B60B70A7A3E}" type="presParOf" srcId="{9D9AF2CD-111A-44A7-A4E0-61D1FB07FD51}" destId="{D1D271A1-0BCD-4647-BD9B-CE68BFC24542}" srcOrd="1" destOrd="0" presId="urn:microsoft.com/office/officeart/2005/8/layout/bProcess4"/>
    <dgm:cxn modelId="{DB0BC36C-E5D9-4386-A7C4-05D08A7285D4}" type="presParOf" srcId="{9D9AF2CD-111A-44A7-A4E0-61D1FB07FD51}" destId="{96448485-EE0D-4156-8CD0-7D2832F0346F}" srcOrd="2" destOrd="0" presId="urn:microsoft.com/office/officeart/2005/8/layout/bProcess4"/>
    <dgm:cxn modelId="{18BD6A7B-C65A-4E67-A0E7-9B13D52C5CEC}" type="presParOf" srcId="{96448485-EE0D-4156-8CD0-7D2832F0346F}" destId="{89A913DC-9F01-42D7-868D-A813A018AE2F}" srcOrd="0" destOrd="0" presId="urn:microsoft.com/office/officeart/2005/8/layout/bProcess4"/>
    <dgm:cxn modelId="{4562F831-4AD4-4801-8403-1F3A7AE5A01B}" type="presParOf" srcId="{96448485-EE0D-4156-8CD0-7D2832F0346F}" destId="{A55F7EE8-BF12-4AA5-BE82-DD76CE593E27}" srcOrd="1" destOrd="0" presId="urn:microsoft.com/office/officeart/2005/8/layout/bProcess4"/>
    <dgm:cxn modelId="{9EE9EE24-1C3C-4DC2-8D5D-E6ED1A4656C5}" type="presParOf" srcId="{9D9AF2CD-111A-44A7-A4E0-61D1FB07FD51}" destId="{0C224D2E-C811-43ED-9A3F-CE5321AFD503}" srcOrd="3" destOrd="0" presId="urn:microsoft.com/office/officeart/2005/8/layout/bProcess4"/>
    <dgm:cxn modelId="{0BD4DF0D-7C81-47EB-9517-A2F0D23831A3}" type="presParOf" srcId="{9D9AF2CD-111A-44A7-A4E0-61D1FB07FD51}" destId="{CF488C0A-25A7-47B3-BA63-FD296F15982B}" srcOrd="4" destOrd="0" presId="urn:microsoft.com/office/officeart/2005/8/layout/bProcess4"/>
    <dgm:cxn modelId="{45A6F052-6D11-4D04-BDEF-323E197188B5}" type="presParOf" srcId="{CF488C0A-25A7-47B3-BA63-FD296F15982B}" destId="{25882E25-EE73-468D-BB05-7B66D015441A}" srcOrd="0" destOrd="0" presId="urn:microsoft.com/office/officeart/2005/8/layout/bProcess4"/>
    <dgm:cxn modelId="{8FB4F2DE-33B4-4B2E-A71C-ADB2E0585532}" type="presParOf" srcId="{CF488C0A-25A7-47B3-BA63-FD296F15982B}" destId="{87E1F3DD-65C6-4C4B-92E7-B9339C37FBC7}" srcOrd="1" destOrd="0" presId="urn:microsoft.com/office/officeart/2005/8/layout/bProcess4"/>
    <dgm:cxn modelId="{8F5AF4C1-716A-4907-9493-AEE12A54A46B}" type="presParOf" srcId="{9D9AF2CD-111A-44A7-A4E0-61D1FB07FD51}" destId="{AB916E40-9A34-487D-8E4D-5CFC48A91136}" srcOrd="5" destOrd="0" presId="urn:microsoft.com/office/officeart/2005/8/layout/bProcess4"/>
    <dgm:cxn modelId="{E1553933-AD44-48CF-B371-86D54DC7697B}" type="presParOf" srcId="{9D9AF2CD-111A-44A7-A4E0-61D1FB07FD51}" destId="{A11E02A3-B6EC-4915-A27D-488E81981B4A}" srcOrd="6" destOrd="0" presId="urn:microsoft.com/office/officeart/2005/8/layout/bProcess4"/>
    <dgm:cxn modelId="{19BC13EB-370B-4E7E-AD9E-D24F8417E248}" type="presParOf" srcId="{A11E02A3-B6EC-4915-A27D-488E81981B4A}" destId="{5C88291F-5515-42E5-8E88-BA99EA339382}" srcOrd="0" destOrd="0" presId="urn:microsoft.com/office/officeart/2005/8/layout/bProcess4"/>
    <dgm:cxn modelId="{D58DD82E-82EE-41D3-B8AF-598EA5976211}" type="presParOf" srcId="{A11E02A3-B6EC-4915-A27D-488E81981B4A}" destId="{B43C0D04-185D-4579-813C-CAF398C3FE6A}" srcOrd="1" destOrd="0" presId="urn:microsoft.com/office/officeart/2005/8/layout/bProcess4"/>
    <dgm:cxn modelId="{EABA9D72-A84D-49CA-AFD9-5465BBA4D003}" type="presParOf" srcId="{9D9AF2CD-111A-44A7-A4E0-61D1FB07FD51}" destId="{770608A1-620F-43FA-B817-B9A512FF752A}" srcOrd="7" destOrd="0" presId="urn:microsoft.com/office/officeart/2005/8/layout/bProcess4"/>
    <dgm:cxn modelId="{7791748E-EB66-4BE0-BD1E-037344E40992}" type="presParOf" srcId="{9D9AF2CD-111A-44A7-A4E0-61D1FB07FD51}" destId="{02EF5ADA-6EA3-402D-A9E2-33FB080C5B0D}" srcOrd="8" destOrd="0" presId="urn:microsoft.com/office/officeart/2005/8/layout/bProcess4"/>
    <dgm:cxn modelId="{833B8C9D-11EC-4A9D-BA5D-74C550A5D90E}" type="presParOf" srcId="{02EF5ADA-6EA3-402D-A9E2-33FB080C5B0D}" destId="{39261591-40EF-4DFD-ADAF-5B2EE8AED9D7}" srcOrd="0" destOrd="0" presId="urn:microsoft.com/office/officeart/2005/8/layout/bProcess4"/>
    <dgm:cxn modelId="{84C5E51B-383C-414D-B2A3-4ABAFF7DB31E}" type="presParOf" srcId="{02EF5ADA-6EA3-402D-A9E2-33FB080C5B0D}" destId="{ED733ACA-F1E7-4E6C-A0AB-CBABB5B65FC8}" srcOrd="1" destOrd="0" presId="urn:microsoft.com/office/officeart/2005/8/layout/bProcess4"/>
    <dgm:cxn modelId="{E21E1A78-BCDA-4F45-940C-D6302267EB01}" type="presParOf" srcId="{9D9AF2CD-111A-44A7-A4E0-61D1FB07FD51}" destId="{13D4B145-49FD-4799-BD19-5B5BA781EA4D}" srcOrd="9" destOrd="0" presId="urn:microsoft.com/office/officeart/2005/8/layout/bProcess4"/>
    <dgm:cxn modelId="{1FF06FA8-CB90-495B-BC84-79F1600D71E3}" type="presParOf" srcId="{9D9AF2CD-111A-44A7-A4E0-61D1FB07FD51}" destId="{D5E97BCE-CEF4-4014-A1B2-27CD4C060A50}" srcOrd="10" destOrd="0" presId="urn:microsoft.com/office/officeart/2005/8/layout/bProcess4"/>
    <dgm:cxn modelId="{B05BA645-6DF4-4218-9058-2BDD51F3CBFF}" type="presParOf" srcId="{D5E97BCE-CEF4-4014-A1B2-27CD4C060A50}" destId="{74E12BDB-C713-4B35-A101-DCD87938EDF9}" srcOrd="0" destOrd="0" presId="urn:microsoft.com/office/officeart/2005/8/layout/bProcess4"/>
    <dgm:cxn modelId="{77CC4B05-B4DE-43E3-B8CF-355E9430CDAB}" type="presParOf" srcId="{D5E97BCE-CEF4-4014-A1B2-27CD4C060A50}" destId="{08328FA3-F0E8-4001-A837-0D35E7B423F4}" srcOrd="1" destOrd="0" presId="urn:microsoft.com/office/officeart/2005/8/layout/bProcess4"/>
    <dgm:cxn modelId="{86285368-D51F-4544-828C-19A23237AFCE}" type="presParOf" srcId="{9D9AF2CD-111A-44A7-A4E0-61D1FB07FD51}" destId="{01591350-D12B-45BB-A7B5-2A57615ECA77}" srcOrd="11" destOrd="0" presId="urn:microsoft.com/office/officeart/2005/8/layout/bProcess4"/>
    <dgm:cxn modelId="{C4C40306-6EFB-4176-B5D6-F5E9D171189C}" type="presParOf" srcId="{9D9AF2CD-111A-44A7-A4E0-61D1FB07FD51}" destId="{601857FC-3F99-400F-88A9-92DAE834BA8D}" srcOrd="12" destOrd="0" presId="urn:microsoft.com/office/officeart/2005/8/layout/bProcess4"/>
    <dgm:cxn modelId="{C31EE651-409E-4BF6-839D-4C7486A1923E}" type="presParOf" srcId="{601857FC-3F99-400F-88A9-92DAE834BA8D}" destId="{E32D0FD1-D44B-49B7-A454-E19FE9EAFD50}" srcOrd="0" destOrd="0" presId="urn:microsoft.com/office/officeart/2005/8/layout/bProcess4"/>
    <dgm:cxn modelId="{3B3B154E-9FE3-4AB2-8FAE-FCD8B4C0E417}" type="presParOf" srcId="{601857FC-3F99-400F-88A9-92DAE834BA8D}" destId="{D547EA73-4537-4A71-8EF4-A04BEF29E7A2}" srcOrd="1" destOrd="0" presId="urn:microsoft.com/office/officeart/2005/8/layout/b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3EFB48F-E418-4B7F-8FE2-429E47176A6D}" type="doc">
      <dgm:prSet loTypeId="urn:microsoft.com/office/officeart/2005/8/layout/cycle6" loCatId="cycle" qsTypeId="urn:microsoft.com/office/officeart/2005/8/quickstyle/3d2" qsCatId="3D" csTypeId="urn:microsoft.com/office/officeart/2005/8/colors/accent1_2" csCatId="accent1" phldr="1"/>
      <dgm:spPr/>
      <dgm:t>
        <a:bodyPr/>
        <a:lstStyle/>
        <a:p>
          <a:endParaRPr lang="en-US"/>
        </a:p>
      </dgm:t>
    </dgm:pt>
    <dgm:pt modelId="{ED947A2E-E2E0-475D-A0E1-384B3E4788E0}">
      <dgm:prSet phldrT="[Text]" custT="1"/>
      <dgm:spPr>
        <a:solidFill>
          <a:schemeClr val="accent6"/>
        </a:solidFill>
      </dgm:spPr>
      <dgm:t>
        <a:bodyPr/>
        <a:lstStyle/>
        <a:p>
          <a:r>
            <a:rPr lang="en-US" sz="2250" b="1" kern="1200" dirty="0">
              <a:solidFill>
                <a:prstClr val="white"/>
              </a:solidFill>
              <a:latin typeface="Helvetica LT Std" panose="020B0504020202020204" pitchFamily="34" charset="0"/>
              <a:ea typeface="+mn-ea"/>
              <a:cs typeface="+mn-cs"/>
            </a:rPr>
            <a:t>Attract</a:t>
          </a:r>
        </a:p>
      </dgm:t>
    </dgm:pt>
    <dgm:pt modelId="{C6725688-F506-4C25-91EC-3E3B2DDCB7D8}" type="parTrans" cxnId="{03D0AADF-2437-4981-93E0-D70F7A39A358}">
      <dgm:prSet/>
      <dgm:spPr/>
      <dgm:t>
        <a:bodyPr/>
        <a:lstStyle/>
        <a:p>
          <a:endParaRPr lang="en-US"/>
        </a:p>
      </dgm:t>
    </dgm:pt>
    <dgm:pt modelId="{3CA638A1-B236-4A08-9DBD-82C6C4972CA7}" type="sibTrans" cxnId="{03D0AADF-2437-4981-93E0-D70F7A39A358}">
      <dgm:prSet/>
      <dgm:spPr/>
      <dgm:t>
        <a:bodyPr/>
        <a:lstStyle/>
        <a:p>
          <a:endParaRPr lang="en-US"/>
        </a:p>
      </dgm:t>
    </dgm:pt>
    <dgm:pt modelId="{A51A6DB5-369B-487D-BB1B-3C2BDE81588E}">
      <dgm:prSet phldrT="[Text]" custT="1"/>
      <dgm:spPr/>
      <dgm:t>
        <a:bodyPr/>
        <a:lstStyle/>
        <a:p>
          <a:r>
            <a:rPr lang="en-US" sz="2250" b="1" kern="1200" dirty="0">
              <a:solidFill>
                <a:prstClr val="white"/>
              </a:solidFill>
              <a:latin typeface="Helvetica LT Std" panose="020B0504020202020204" pitchFamily="34" charset="0"/>
              <a:ea typeface="+mn-ea"/>
              <a:cs typeface="+mn-cs"/>
            </a:rPr>
            <a:t>Prepare</a:t>
          </a:r>
        </a:p>
      </dgm:t>
    </dgm:pt>
    <dgm:pt modelId="{7261674B-6B94-42B2-92CD-CD33371FD8B1}" type="parTrans" cxnId="{BF3C99B8-26F5-4184-A7C9-F1E858F1C3AC}">
      <dgm:prSet/>
      <dgm:spPr/>
      <dgm:t>
        <a:bodyPr/>
        <a:lstStyle/>
        <a:p>
          <a:endParaRPr lang="en-US"/>
        </a:p>
      </dgm:t>
    </dgm:pt>
    <dgm:pt modelId="{879628D0-41BB-4326-B527-3C9B142D5275}" type="sibTrans" cxnId="{BF3C99B8-26F5-4184-A7C9-F1E858F1C3AC}">
      <dgm:prSet/>
      <dgm:spPr/>
      <dgm:t>
        <a:bodyPr/>
        <a:lstStyle/>
        <a:p>
          <a:endParaRPr lang="en-US"/>
        </a:p>
      </dgm:t>
    </dgm:pt>
    <dgm:pt modelId="{D87D770D-C29D-4580-98B1-140FC2EFA0FB}">
      <dgm:prSet phldrT="[Text]" custT="1"/>
      <dgm:spPr/>
      <dgm:t>
        <a:bodyPr/>
        <a:lstStyle/>
        <a:p>
          <a:r>
            <a:rPr lang="en-US" sz="2250" b="1" kern="1200" dirty="0">
              <a:solidFill>
                <a:prstClr val="white"/>
              </a:solidFill>
              <a:latin typeface="Helvetica LT Std" panose="020B0504020202020204" pitchFamily="34" charset="0"/>
              <a:ea typeface="+mn-ea"/>
              <a:cs typeface="+mn-cs"/>
            </a:rPr>
            <a:t>Develop</a:t>
          </a:r>
        </a:p>
      </dgm:t>
    </dgm:pt>
    <dgm:pt modelId="{90F0FB2B-8351-4955-BA9D-2F71AF1FC033}" type="parTrans" cxnId="{03E497E7-77B3-4EB9-8895-728E2AD9CA34}">
      <dgm:prSet/>
      <dgm:spPr/>
      <dgm:t>
        <a:bodyPr/>
        <a:lstStyle/>
        <a:p>
          <a:endParaRPr lang="en-US"/>
        </a:p>
      </dgm:t>
    </dgm:pt>
    <dgm:pt modelId="{1551ABF6-99CD-44F3-A113-F83B623D858D}" type="sibTrans" cxnId="{03E497E7-77B3-4EB9-8895-728E2AD9CA34}">
      <dgm:prSet/>
      <dgm:spPr/>
      <dgm:t>
        <a:bodyPr/>
        <a:lstStyle/>
        <a:p>
          <a:endParaRPr lang="en-US"/>
        </a:p>
      </dgm:t>
    </dgm:pt>
    <dgm:pt modelId="{7B3690AA-80E5-460A-B5FF-DD5FB7B250DC}">
      <dgm:prSet phldrT="[Text]" custT="1"/>
      <dgm:spPr/>
      <dgm:t>
        <a:bodyPr/>
        <a:lstStyle/>
        <a:p>
          <a:r>
            <a:rPr lang="en-US" sz="2250" b="1" dirty="0"/>
            <a:t>Support</a:t>
          </a:r>
        </a:p>
      </dgm:t>
    </dgm:pt>
    <dgm:pt modelId="{06B2B205-E292-47E5-8369-BDA20F4E669E}" type="parTrans" cxnId="{1E174903-1578-4032-889E-931EE136A04D}">
      <dgm:prSet/>
      <dgm:spPr/>
      <dgm:t>
        <a:bodyPr/>
        <a:lstStyle/>
        <a:p>
          <a:endParaRPr lang="en-US"/>
        </a:p>
      </dgm:t>
    </dgm:pt>
    <dgm:pt modelId="{9323BA58-8406-4716-A529-92E8E8AF52F4}" type="sibTrans" cxnId="{1E174903-1578-4032-889E-931EE136A04D}">
      <dgm:prSet/>
      <dgm:spPr/>
      <dgm:t>
        <a:bodyPr/>
        <a:lstStyle/>
        <a:p>
          <a:endParaRPr lang="en-US"/>
        </a:p>
      </dgm:t>
    </dgm:pt>
    <dgm:pt modelId="{288B4C4F-68BB-4179-8EA8-9B723DD6B0E4}">
      <dgm:prSet phldrT="[Text]" custT="1"/>
      <dgm:spPr/>
      <dgm:t>
        <a:bodyPr/>
        <a:lstStyle/>
        <a:p>
          <a:r>
            <a:rPr lang="en-US" sz="2250" b="1" dirty="0">
              <a:latin typeface="Helvetica LT Std" panose="020B0504020202020204" pitchFamily="34" charset="0"/>
            </a:rPr>
            <a:t>Retain</a:t>
          </a:r>
        </a:p>
      </dgm:t>
    </dgm:pt>
    <dgm:pt modelId="{D7CF2009-B613-4A90-AA2C-BDBFB561FC82}" type="parTrans" cxnId="{30EDF64B-BA81-4DD9-9010-2D5105B184F6}">
      <dgm:prSet/>
      <dgm:spPr/>
      <dgm:t>
        <a:bodyPr/>
        <a:lstStyle/>
        <a:p>
          <a:endParaRPr lang="en-US"/>
        </a:p>
      </dgm:t>
    </dgm:pt>
    <dgm:pt modelId="{132360D7-4BE6-45FA-A913-AE86DE61FD35}" type="sibTrans" cxnId="{30EDF64B-BA81-4DD9-9010-2D5105B184F6}">
      <dgm:prSet/>
      <dgm:spPr/>
      <dgm:t>
        <a:bodyPr/>
        <a:lstStyle/>
        <a:p>
          <a:endParaRPr lang="en-US"/>
        </a:p>
      </dgm:t>
    </dgm:pt>
    <dgm:pt modelId="{C486EA5E-74FF-4B7A-8226-B5AB81EFEC06}" type="pres">
      <dgm:prSet presAssocID="{D3EFB48F-E418-4B7F-8FE2-429E47176A6D}" presName="cycle" presStyleCnt="0">
        <dgm:presLayoutVars>
          <dgm:dir/>
          <dgm:resizeHandles val="exact"/>
        </dgm:presLayoutVars>
      </dgm:prSet>
      <dgm:spPr/>
    </dgm:pt>
    <dgm:pt modelId="{DD8F31BC-3D8F-4575-A7C0-87AAEE9F67F3}" type="pres">
      <dgm:prSet presAssocID="{ED947A2E-E2E0-475D-A0E1-384B3E4788E0}" presName="node" presStyleLbl="node1" presStyleIdx="0" presStyleCnt="5">
        <dgm:presLayoutVars>
          <dgm:bulletEnabled val="1"/>
        </dgm:presLayoutVars>
      </dgm:prSet>
      <dgm:spPr/>
    </dgm:pt>
    <dgm:pt modelId="{70404FCC-2B6B-4C06-81E4-E5123E567083}" type="pres">
      <dgm:prSet presAssocID="{ED947A2E-E2E0-475D-A0E1-384B3E4788E0}" presName="spNode" presStyleCnt="0"/>
      <dgm:spPr/>
    </dgm:pt>
    <dgm:pt modelId="{FE5F44BB-FC78-494A-9F67-0CBC94F6EE9E}" type="pres">
      <dgm:prSet presAssocID="{3CA638A1-B236-4A08-9DBD-82C6C4972CA7}" presName="sibTrans" presStyleLbl="sibTrans1D1" presStyleIdx="0" presStyleCnt="5"/>
      <dgm:spPr/>
    </dgm:pt>
    <dgm:pt modelId="{54770838-3B8E-4F54-8E13-D8299084F81A}" type="pres">
      <dgm:prSet presAssocID="{A51A6DB5-369B-487D-BB1B-3C2BDE81588E}" presName="node" presStyleLbl="node1" presStyleIdx="1" presStyleCnt="5">
        <dgm:presLayoutVars>
          <dgm:bulletEnabled val="1"/>
        </dgm:presLayoutVars>
      </dgm:prSet>
      <dgm:spPr/>
    </dgm:pt>
    <dgm:pt modelId="{3AF6AFFE-7C10-4912-846A-6F17F89F9029}" type="pres">
      <dgm:prSet presAssocID="{A51A6DB5-369B-487D-BB1B-3C2BDE81588E}" presName="spNode" presStyleCnt="0"/>
      <dgm:spPr/>
    </dgm:pt>
    <dgm:pt modelId="{C4FE6E6B-9582-4A5B-A611-9DA8942C4832}" type="pres">
      <dgm:prSet presAssocID="{879628D0-41BB-4326-B527-3C9B142D5275}" presName="sibTrans" presStyleLbl="sibTrans1D1" presStyleIdx="1" presStyleCnt="5"/>
      <dgm:spPr/>
    </dgm:pt>
    <dgm:pt modelId="{995F6065-5DE0-46F8-B6CB-FAFEB7CEDD9A}" type="pres">
      <dgm:prSet presAssocID="{D87D770D-C29D-4580-98B1-140FC2EFA0FB}" presName="node" presStyleLbl="node1" presStyleIdx="2" presStyleCnt="5" custScaleX="135723" custRadScaleRad="100935" custRadScaleInc="-34120">
        <dgm:presLayoutVars>
          <dgm:bulletEnabled val="1"/>
        </dgm:presLayoutVars>
      </dgm:prSet>
      <dgm:spPr/>
    </dgm:pt>
    <dgm:pt modelId="{0F035A02-CE48-48C3-B007-485B9AF6E3C4}" type="pres">
      <dgm:prSet presAssocID="{D87D770D-C29D-4580-98B1-140FC2EFA0FB}" presName="spNode" presStyleCnt="0"/>
      <dgm:spPr/>
    </dgm:pt>
    <dgm:pt modelId="{6150C5E5-F026-4C75-8CE5-BDDEC5DE1EFC}" type="pres">
      <dgm:prSet presAssocID="{1551ABF6-99CD-44F3-A113-F83B623D858D}" presName="sibTrans" presStyleLbl="sibTrans1D1" presStyleIdx="2" presStyleCnt="5"/>
      <dgm:spPr/>
    </dgm:pt>
    <dgm:pt modelId="{FA20BF05-D595-429E-8589-9538D368521F}" type="pres">
      <dgm:prSet presAssocID="{7B3690AA-80E5-460A-B5FF-DD5FB7B250DC}" presName="node" presStyleLbl="node1" presStyleIdx="3" presStyleCnt="5" custRadScaleRad="98044" custRadScaleInc="26761">
        <dgm:presLayoutVars>
          <dgm:bulletEnabled val="1"/>
        </dgm:presLayoutVars>
      </dgm:prSet>
      <dgm:spPr/>
    </dgm:pt>
    <dgm:pt modelId="{AA8C9FD0-6AB9-4D79-9C56-0DD48F4BC574}" type="pres">
      <dgm:prSet presAssocID="{7B3690AA-80E5-460A-B5FF-DD5FB7B250DC}" presName="spNode" presStyleCnt="0"/>
      <dgm:spPr/>
    </dgm:pt>
    <dgm:pt modelId="{586D1C25-8804-4C39-8919-E9B8D3287FA9}" type="pres">
      <dgm:prSet presAssocID="{9323BA58-8406-4716-A529-92E8E8AF52F4}" presName="sibTrans" presStyleLbl="sibTrans1D1" presStyleIdx="3" presStyleCnt="5"/>
      <dgm:spPr/>
    </dgm:pt>
    <dgm:pt modelId="{B4F50A7F-18D5-4AFF-B3D7-96981C102BAF}" type="pres">
      <dgm:prSet presAssocID="{288B4C4F-68BB-4179-8EA8-9B723DD6B0E4}" presName="node" presStyleLbl="node1" presStyleIdx="4" presStyleCnt="5">
        <dgm:presLayoutVars>
          <dgm:bulletEnabled val="1"/>
        </dgm:presLayoutVars>
      </dgm:prSet>
      <dgm:spPr/>
    </dgm:pt>
    <dgm:pt modelId="{90546504-808E-491E-A947-66F9A943FA21}" type="pres">
      <dgm:prSet presAssocID="{288B4C4F-68BB-4179-8EA8-9B723DD6B0E4}" presName="spNode" presStyleCnt="0"/>
      <dgm:spPr/>
    </dgm:pt>
    <dgm:pt modelId="{6C3AC178-2742-4569-910A-648EF3CDDD88}" type="pres">
      <dgm:prSet presAssocID="{132360D7-4BE6-45FA-A913-AE86DE61FD35}" presName="sibTrans" presStyleLbl="sibTrans1D1" presStyleIdx="4" presStyleCnt="5"/>
      <dgm:spPr/>
    </dgm:pt>
  </dgm:ptLst>
  <dgm:cxnLst>
    <dgm:cxn modelId="{BE9D5301-1EDF-44F1-B946-39A0132B04D4}" type="presOf" srcId="{1551ABF6-99CD-44F3-A113-F83B623D858D}" destId="{6150C5E5-F026-4C75-8CE5-BDDEC5DE1EFC}" srcOrd="0" destOrd="0" presId="urn:microsoft.com/office/officeart/2005/8/layout/cycle6"/>
    <dgm:cxn modelId="{1E174903-1578-4032-889E-931EE136A04D}" srcId="{D3EFB48F-E418-4B7F-8FE2-429E47176A6D}" destId="{7B3690AA-80E5-460A-B5FF-DD5FB7B250DC}" srcOrd="3" destOrd="0" parTransId="{06B2B205-E292-47E5-8369-BDA20F4E669E}" sibTransId="{9323BA58-8406-4716-A529-92E8E8AF52F4}"/>
    <dgm:cxn modelId="{AB14511F-57CE-46DA-81D3-025E5F283F04}" type="presOf" srcId="{9323BA58-8406-4716-A529-92E8E8AF52F4}" destId="{586D1C25-8804-4C39-8919-E9B8D3287FA9}" srcOrd="0" destOrd="0" presId="urn:microsoft.com/office/officeart/2005/8/layout/cycle6"/>
    <dgm:cxn modelId="{4F393221-BDE7-4773-AD3B-32767233D896}" type="presOf" srcId="{7B3690AA-80E5-460A-B5FF-DD5FB7B250DC}" destId="{FA20BF05-D595-429E-8589-9538D368521F}" srcOrd="0" destOrd="0" presId="urn:microsoft.com/office/officeart/2005/8/layout/cycle6"/>
    <dgm:cxn modelId="{FF283C47-7C96-43AE-8A79-472468B100EF}" type="presOf" srcId="{132360D7-4BE6-45FA-A913-AE86DE61FD35}" destId="{6C3AC178-2742-4569-910A-648EF3CDDD88}" srcOrd="0" destOrd="0" presId="urn:microsoft.com/office/officeart/2005/8/layout/cycle6"/>
    <dgm:cxn modelId="{30EDF64B-BA81-4DD9-9010-2D5105B184F6}" srcId="{D3EFB48F-E418-4B7F-8FE2-429E47176A6D}" destId="{288B4C4F-68BB-4179-8EA8-9B723DD6B0E4}" srcOrd="4" destOrd="0" parTransId="{D7CF2009-B613-4A90-AA2C-BDBFB561FC82}" sibTransId="{132360D7-4BE6-45FA-A913-AE86DE61FD35}"/>
    <dgm:cxn modelId="{7130A954-CDCF-4D21-9ABE-D09DA2B2D416}" type="presOf" srcId="{288B4C4F-68BB-4179-8EA8-9B723DD6B0E4}" destId="{B4F50A7F-18D5-4AFF-B3D7-96981C102BAF}" srcOrd="0" destOrd="0" presId="urn:microsoft.com/office/officeart/2005/8/layout/cycle6"/>
    <dgm:cxn modelId="{027F0975-188F-429F-B1E5-19799AF0A66D}" type="presOf" srcId="{ED947A2E-E2E0-475D-A0E1-384B3E4788E0}" destId="{DD8F31BC-3D8F-4575-A7C0-87AAEE9F67F3}" srcOrd="0" destOrd="0" presId="urn:microsoft.com/office/officeart/2005/8/layout/cycle6"/>
    <dgm:cxn modelId="{1B25D586-E6B9-44A0-BC59-8B1D32D1B17E}" type="presOf" srcId="{879628D0-41BB-4326-B527-3C9B142D5275}" destId="{C4FE6E6B-9582-4A5B-A611-9DA8942C4832}" srcOrd="0" destOrd="0" presId="urn:microsoft.com/office/officeart/2005/8/layout/cycle6"/>
    <dgm:cxn modelId="{6B517D8D-419E-4203-84C0-AAE62E33FD09}" type="presOf" srcId="{3CA638A1-B236-4A08-9DBD-82C6C4972CA7}" destId="{FE5F44BB-FC78-494A-9F67-0CBC94F6EE9E}" srcOrd="0" destOrd="0" presId="urn:microsoft.com/office/officeart/2005/8/layout/cycle6"/>
    <dgm:cxn modelId="{597F9DA8-7319-44C4-98A8-1CC0D60A00FD}" type="presOf" srcId="{D87D770D-C29D-4580-98B1-140FC2EFA0FB}" destId="{995F6065-5DE0-46F8-B6CB-FAFEB7CEDD9A}" srcOrd="0" destOrd="0" presId="urn:microsoft.com/office/officeart/2005/8/layout/cycle6"/>
    <dgm:cxn modelId="{BF3C99B8-26F5-4184-A7C9-F1E858F1C3AC}" srcId="{D3EFB48F-E418-4B7F-8FE2-429E47176A6D}" destId="{A51A6DB5-369B-487D-BB1B-3C2BDE81588E}" srcOrd="1" destOrd="0" parTransId="{7261674B-6B94-42B2-92CD-CD33371FD8B1}" sibTransId="{879628D0-41BB-4326-B527-3C9B142D5275}"/>
    <dgm:cxn modelId="{03D0AADF-2437-4981-93E0-D70F7A39A358}" srcId="{D3EFB48F-E418-4B7F-8FE2-429E47176A6D}" destId="{ED947A2E-E2E0-475D-A0E1-384B3E4788E0}" srcOrd="0" destOrd="0" parTransId="{C6725688-F506-4C25-91EC-3E3B2DDCB7D8}" sibTransId="{3CA638A1-B236-4A08-9DBD-82C6C4972CA7}"/>
    <dgm:cxn modelId="{03E497E7-77B3-4EB9-8895-728E2AD9CA34}" srcId="{D3EFB48F-E418-4B7F-8FE2-429E47176A6D}" destId="{D87D770D-C29D-4580-98B1-140FC2EFA0FB}" srcOrd="2" destOrd="0" parTransId="{90F0FB2B-8351-4955-BA9D-2F71AF1FC033}" sibTransId="{1551ABF6-99CD-44F3-A113-F83B623D858D}"/>
    <dgm:cxn modelId="{24ACEAEA-D98D-4B50-BA90-F088CAA19857}" type="presOf" srcId="{D3EFB48F-E418-4B7F-8FE2-429E47176A6D}" destId="{C486EA5E-74FF-4B7A-8226-B5AB81EFEC06}" srcOrd="0" destOrd="0" presId="urn:microsoft.com/office/officeart/2005/8/layout/cycle6"/>
    <dgm:cxn modelId="{918B7AFF-E2A1-411C-8D8D-366286515910}" type="presOf" srcId="{A51A6DB5-369B-487D-BB1B-3C2BDE81588E}" destId="{54770838-3B8E-4F54-8E13-D8299084F81A}" srcOrd="0" destOrd="0" presId="urn:microsoft.com/office/officeart/2005/8/layout/cycle6"/>
    <dgm:cxn modelId="{9B47E7A9-282E-4D3E-9D56-9C2F696E596F}" type="presParOf" srcId="{C486EA5E-74FF-4B7A-8226-B5AB81EFEC06}" destId="{DD8F31BC-3D8F-4575-A7C0-87AAEE9F67F3}" srcOrd="0" destOrd="0" presId="urn:microsoft.com/office/officeart/2005/8/layout/cycle6"/>
    <dgm:cxn modelId="{60CC5E77-AB34-4984-84BD-EF1B03CA03E6}" type="presParOf" srcId="{C486EA5E-74FF-4B7A-8226-B5AB81EFEC06}" destId="{70404FCC-2B6B-4C06-81E4-E5123E567083}" srcOrd="1" destOrd="0" presId="urn:microsoft.com/office/officeart/2005/8/layout/cycle6"/>
    <dgm:cxn modelId="{AB2A4DD6-612B-4EFA-8D8C-3D23D836300F}" type="presParOf" srcId="{C486EA5E-74FF-4B7A-8226-B5AB81EFEC06}" destId="{FE5F44BB-FC78-494A-9F67-0CBC94F6EE9E}" srcOrd="2" destOrd="0" presId="urn:microsoft.com/office/officeart/2005/8/layout/cycle6"/>
    <dgm:cxn modelId="{3F107F26-BA0C-4FDC-87D3-854CA091F5FB}" type="presParOf" srcId="{C486EA5E-74FF-4B7A-8226-B5AB81EFEC06}" destId="{54770838-3B8E-4F54-8E13-D8299084F81A}" srcOrd="3" destOrd="0" presId="urn:microsoft.com/office/officeart/2005/8/layout/cycle6"/>
    <dgm:cxn modelId="{E1986A2A-088E-413C-B725-6978C8A85916}" type="presParOf" srcId="{C486EA5E-74FF-4B7A-8226-B5AB81EFEC06}" destId="{3AF6AFFE-7C10-4912-846A-6F17F89F9029}" srcOrd="4" destOrd="0" presId="urn:microsoft.com/office/officeart/2005/8/layout/cycle6"/>
    <dgm:cxn modelId="{08E57848-43E7-4A60-99D8-6C6B73331C56}" type="presParOf" srcId="{C486EA5E-74FF-4B7A-8226-B5AB81EFEC06}" destId="{C4FE6E6B-9582-4A5B-A611-9DA8942C4832}" srcOrd="5" destOrd="0" presId="urn:microsoft.com/office/officeart/2005/8/layout/cycle6"/>
    <dgm:cxn modelId="{0B249D3C-C120-4AD9-BCF1-89547240B1EC}" type="presParOf" srcId="{C486EA5E-74FF-4B7A-8226-B5AB81EFEC06}" destId="{995F6065-5DE0-46F8-B6CB-FAFEB7CEDD9A}" srcOrd="6" destOrd="0" presId="urn:microsoft.com/office/officeart/2005/8/layout/cycle6"/>
    <dgm:cxn modelId="{03C13B42-DA22-4F8A-A16C-11FAF4C70ED4}" type="presParOf" srcId="{C486EA5E-74FF-4B7A-8226-B5AB81EFEC06}" destId="{0F035A02-CE48-48C3-B007-485B9AF6E3C4}" srcOrd="7" destOrd="0" presId="urn:microsoft.com/office/officeart/2005/8/layout/cycle6"/>
    <dgm:cxn modelId="{3A64223E-EF82-413F-BE1A-DD9D19C5948D}" type="presParOf" srcId="{C486EA5E-74FF-4B7A-8226-B5AB81EFEC06}" destId="{6150C5E5-F026-4C75-8CE5-BDDEC5DE1EFC}" srcOrd="8" destOrd="0" presId="urn:microsoft.com/office/officeart/2005/8/layout/cycle6"/>
    <dgm:cxn modelId="{F7EB3095-1139-4851-B073-E399F8A8B3F6}" type="presParOf" srcId="{C486EA5E-74FF-4B7A-8226-B5AB81EFEC06}" destId="{FA20BF05-D595-429E-8589-9538D368521F}" srcOrd="9" destOrd="0" presId="urn:microsoft.com/office/officeart/2005/8/layout/cycle6"/>
    <dgm:cxn modelId="{3E7F4A02-3DC0-4D18-A716-53B310DD0C57}" type="presParOf" srcId="{C486EA5E-74FF-4B7A-8226-B5AB81EFEC06}" destId="{AA8C9FD0-6AB9-4D79-9C56-0DD48F4BC574}" srcOrd="10" destOrd="0" presId="urn:microsoft.com/office/officeart/2005/8/layout/cycle6"/>
    <dgm:cxn modelId="{AC53D351-D0F4-42A8-A94B-16E752D85CA2}" type="presParOf" srcId="{C486EA5E-74FF-4B7A-8226-B5AB81EFEC06}" destId="{586D1C25-8804-4C39-8919-E9B8D3287FA9}" srcOrd="11" destOrd="0" presId="urn:microsoft.com/office/officeart/2005/8/layout/cycle6"/>
    <dgm:cxn modelId="{793891A2-AC57-49D9-903F-8E1DCD14D7DF}" type="presParOf" srcId="{C486EA5E-74FF-4B7A-8226-B5AB81EFEC06}" destId="{B4F50A7F-18D5-4AFF-B3D7-96981C102BAF}" srcOrd="12" destOrd="0" presId="urn:microsoft.com/office/officeart/2005/8/layout/cycle6"/>
    <dgm:cxn modelId="{35A9CC63-702E-4F2C-970F-5B2E84D1CA4D}" type="presParOf" srcId="{C486EA5E-74FF-4B7A-8226-B5AB81EFEC06}" destId="{90546504-808E-491E-A947-66F9A943FA21}" srcOrd="13" destOrd="0" presId="urn:microsoft.com/office/officeart/2005/8/layout/cycle6"/>
    <dgm:cxn modelId="{EA644B46-08AB-4D6A-9042-F4111A33B89B}" type="presParOf" srcId="{C486EA5E-74FF-4B7A-8226-B5AB81EFEC06}" destId="{6C3AC178-2742-4569-910A-648EF3CDDD88}" srcOrd="14" destOrd="0" presId="urn:microsoft.com/office/officeart/2005/8/layout/cycle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CB8E85B-6EEF-4B81-A1F2-2AB66620F277}"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0C558BBB-A6D3-47FB-A822-F84E4A15DA2D}">
      <dgm:prSet/>
      <dgm:spPr>
        <a:solidFill>
          <a:srgbClr val="0066B2"/>
        </a:solidFill>
      </dgm:spPr>
      <dgm:t>
        <a:bodyPr/>
        <a:lstStyle/>
        <a:p>
          <a:r>
            <a:rPr lang="en-US" dirty="0"/>
            <a:t>Discuss why it is important to understand how effective we have been in attracting people to the field of education.   </a:t>
          </a:r>
        </a:p>
      </dgm:t>
    </dgm:pt>
    <dgm:pt modelId="{25B373FE-DA46-41F8-8942-E0CC6FF5D11A}" type="parTrans" cxnId="{25AD2A2E-F009-49BF-9C1C-A60010A445B4}">
      <dgm:prSet/>
      <dgm:spPr/>
      <dgm:t>
        <a:bodyPr/>
        <a:lstStyle/>
        <a:p>
          <a:endParaRPr lang="en-US"/>
        </a:p>
      </dgm:t>
    </dgm:pt>
    <dgm:pt modelId="{6BD1BAC9-7029-44E2-AAA7-0A5DA92CEC87}" type="sibTrans" cxnId="{25AD2A2E-F009-49BF-9C1C-A60010A445B4}">
      <dgm:prSet/>
      <dgm:spPr/>
      <dgm:t>
        <a:bodyPr/>
        <a:lstStyle/>
        <a:p>
          <a:endParaRPr lang="en-US"/>
        </a:p>
      </dgm:t>
    </dgm:pt>
    <dgm:pt modelId="{06EB7D05-0BDF-4780-B5F4-CBD5A375EA10}">
      <dgm:prSet/>
      <dgm:spPr/>
      <dgm:t>
        <a:bodyPr/>
        <a:lstStyle/>
        <a:p>
          <a:r>
            <a:rPr lang="en-US" dirty="0">
              <a:latin typeface="+mj-lt"/>
            </a:rPr>
            <a:t> </a:t>
          </a:r>
          <a:r>
            <a:rPr lang="en-US" dirty="0"/>
            <a:t>Why does addressing the attracting pipeline leakages matter to our state, RESA, and local communities? </a:t>
          </a:r>
          <a:endParaRPr lang="en-US" dirty="0">
            <a:latin typeface="+mj-lt"/>
          </a:endParaRPr>
        </a:p>
      </dgm:t>
    </dgm:pt>
    <dgm:pt modelId="{28676292-9BB1-4613-B936-27EE38512C08}" type="parTrans" cxnId="{509E00FF-C746-4C86-9375-1C56FD619D41}">
      <dgm:prSet/>
      <dgm:spPr/>
      <dgm:t>
        <a:bodyPr/>
        <a:lstStyle/>
        <a:p>
          <a:endParaRPr lang="en-US"/>
        </a:p>
      </dgm:t>
    </dgm:pt>
    <dgm:pt modelId="{7EEC7E1A-162E-4EA0-AF87-85C14FDD4F69}" type="sibTrans" cxnId="{509E00FF-C746-4C86-9375-1C56FD619D41}">
      <dgm:prSet/>
      <dgm:spPr/>
      <dgm:t>
        <a:bodyPr/>
        <a:lstStyle/>
        <a:p>
          <a:endParaRPr lang="en-US"/>
        </a:p>
      </dgm:t>
    </dgm:pt>
    <dgm:pt modelId="{E72162F2-17CF-4313-8277-5BAC96892269}">
      <dgm:prSet/>
      <dgm:spPr/>
      <dgm:t>
        <a:bodyPr/>
        <a:lstStyle/>
        <a:p>
          <a:r>
            <a:rPr lang="en-US"/>
            <a:t>Why is action needed now?</a:t>
          </a:r>
          <a:endParaRPr lang="en-US" dirty="0"/>
        </a:p>
      </dgm:t>
    </dgm:pt>
    <dgm:pt modelId="{DB247043-0B8F-45F0-A19A-66232F2F1ADD}" type="parTrans" cxnId="{5A02F0BB-5D8D-4C2D-9958-827720C0EEAF}">
      <dgm:prSet/>
      <dgm:spPr/>
      <dgm:t>
        <a:bodyPr/>
        <a:lstStyle/>
        <a:p>
          <a:endParaRPr lang="en-US"/>
        </a:p>
      </dgm:t>
    </dgm:pt>
    <dgm:pt modelId="{855025A3-0FED-4B79-9556-713D445CD63D}" type="sibTrans" cxnId="{5A02F0BB-5D8D-4C2D-9958-827720C0EEAF}">
      <dgm:prSet/>
      <dgm:spPr/>
      <dgm:t>
        <a:bodyPr/>
        <a:lstStyle/>
        <a:p>
          <a:endParaRPr lang="en-US"/>
        </a:p>
      </dgm:t>
    </dgm:pt>
    <dgm:pt modelId="{C189A240-B2AB-4786-B134-6B7DF834B494}">
      <dgm:prSet/>
      <dgm:spPr/>
      <dgm:t>
        <a:bodyPr/>
        <a:lstStyle/>
        <a:p>
          <a:r>
            <a:rPr lang="en-US" dirty="0"/>
            <a:t>Note ways educator pipeline leakages could reflect issues of quality educator access in our P20 area. </a:t>
          </a:r>
        </a:p>
      </dgm:t>
    </dgm:pt>
    <dgm:pt modelId="{E443B0DF-A474-4A26-B2A2-D19F661D4363}" type="parTrans" cxnId="{64D90D26-716D-42B1-9596-B62885C521DC}">
      <dgm:prSet/>
      <dgm:spPr/>
      <dgm:t>
        <a:bodyPr/>
        <a:lstStyle/>
        <a:p>
          <a:endParaRPr lang="en-US"/>
        </a:p>
      </dgm:t>
    </dgm:pt>
    <dgm:pt modelId="{7F7BDF92-12EE-4205-B881-665A5A9AA4F9}" type="sibTrans" cxnId="{64D90D26-716D-42B1-9596-B62885C521DC}">
      <dgm:prSet/>
      <dgm:spPr/>
      <dgm:t>
        <a:bodyPr/>
        <a:lstStyle/>
        <a:p>
          <a:endParaRPr lang="en-US"/>
        </a:p>
      </dgm:t>
    </dgm:pt>
    <dgm:pt modelId="{C2216359-FB57-4417-9FDD-A86F0CE0205B}" type="pres">
      <dgm:prSet presAssocID="{8CB8E85B-6EEF-4B81-A1F2-2AB66620F277}" presName="linear" presStyleCnt="0">
        <dgm:presLayoutVars>
          <dgm:animLvl val="lvl"/>
          <dgm:resizeHandles val="exact"/>
        </dgm:presLayoutVars>
      </dgm:prSet>
      <dgm:spPr/>
    </dgm:pt>
    <dgm:pt modelId="{906950BD-57AD-4DFF-A648-4FB6C72C5F20}" type="pres">
      <dgm:prSet presAssocID="{0C558BBB-A6D3-47FB-A822-F84E4A15DA2D}" presName="parentText" presStyleLbl="node1" presStyleIdx="0" presStyleCnt="1">
        <dgm:presLayoutVars>
          <dgm:chMax val="0"/>
          <dgm:bulletEnabled val="1"/>
        </dgm:presLayoutVars>
      </dgm:prSet>
      <dgm:spPr/>
    </dgm:pt>
    <dgm:pt modelId="{22D4AD2E-165F-4465-9EE3-DBB17B4CEE07}" type="pres">
      <dgm:prSet presAssocID="{0C558BBB-A6D3-47FB-A822-F84E4A15DA2D}" presName="childText" presStyleLbl="revTx" presStyleIdx="0" presStyleCnt="1">
        <dgm:presLayoutVars>
          <dgm:bulletEnabled val="1"/>
        </dgm:presLayoutVars>
      </dgm:prSet>
      <dgm:spPr/>
    </dgm:pt>
  </dgm:ptLst>
  <dgm:cxnLst>
    <dgm:cxn modelId="{6914B70F-D55C-4255-8B51-4E350A33A602}" type="presOf" srcId="{C189A240-B2AB-4786-B134-6B7DF834B494}" destId="{22D4AD2E-165F-4465-9EE3-DBB17B4CEE07}" srcOrd="0" destOrd="2" presId="urn:microsoft.com/office/officeart/2005/8/layout/vList2"/>
    <dgm:cxn modelId="{64D90D26-716D-42B1-9596-B62885C521DC}" srcId="{0C558BBB-A6D3-47FB-A822-F84E4A15DA2D}" destId="{C189A240-B2AB-4786-B134-6B7DF834B494}" srcOrd="2" destOrd="0" parTransId="{E443B0DF-A474-4A26-B2A2-D19F661D4363}" sibTransId="{7F7BDF92-12EE-4205-B881-665A5A9AA4F9}"/>
    <dgm:cxn modelId="{25AD2A2E-F009-49BF-9C1C-A60010A445B4}" srcId="{8CB8E85B-6EEF-4B81-A1F2-2AB66620F277}" destId="{0C558BBB-A6D3-47FB-A822-F84E4A15DA2D}" srcOrd="0" destOrd="0" parTransId="{25B373FE-DA46-41F8-8942-E0CC6FF5D11A}" sibTransId="{6BD1BAC9-7029-44E2-AAA7-0A5DA92CEC87}"/>
    <dgm:cxn modelId="{CA5F6D66-F17C-4311-BDEF-61630C2B8DB7}" type="presOf" srcId="{06EB7D05-0BDF-4780-B5F4-CBD5A375EA10}" destId="{22D4AD2E-165F-4465-9EE3-DBB17B4CEE07}" srcOrd="0" destOrd="0" presId="urn:microsoft.com/office/officeart/2005/8/layout/vList2"/>
    <dgm:cxn modelId="{5171FB84-77E4-44DB-8A6D-81CA5F7D8DDF}" type="presOf" srcId="{E72162F2-17CF-4313-8277-5BAC96892269}" destId="{22D4AD2E-165F-4465-9EE3-DBB17B4CEE07}" srcOrd="0" destOrd="1" presId="urn:microsoft.com/office/officeart/2005/8/layout/vList2"/>
    <dgm:cxn modelId="{5A02F0BB-5D8D-4C2D-9958-827720C0EEAF}" srcId="{0C558BBB-A6D3-47FB-A822-F84E4A15DA2D}" destId="{E72162F2-17CF-4313-8277-5BAC96892269}" srcOrd="1" destOrd="0" parTransId="{DB247043-0B8F-45F0-A19A-66232F2F1ADD}" sibTransId="{855025A3-0FED-4B79-9556-713D445CD63D}"/>
    <dgm:cxn modelId="{14718BC5-5B86-4089-85DC-627E8EF3E794}" type="presOf" srcId="{8CB8E85B-6EEF-4B81-A1F2-2AB66620F277}" destId="{C2216359-FB57-4417-9FDD-A86F0CE0205B}" srcOrd="0" destOrd="0" presId="urn:microsoft.com/office/officeart/2005/8/layout/vList2"/>
    <dgm:cxn modelId="{B89425DA-F213-40B1-95D5-108E476A605A}" type="presOf" srcId="{0C558BBB-A6D3-47FB-A822-F84E4A15DA2D}" destId="{906950BD-57AD-4DFF-A648-4FB6C72C5F20}" srcOrd="0" destOrd="0" presId="urn:microsoft.com/office/officeart/2005/8/layout/vList2"/>
    <dgm:cxn modelId="{509E00FF-C746-4C86-9375-1C56FD619D41}" srcId="{0C558BBB-A6D3-47FB-A822-F84E4A15DA2D}" destId="{06EB7D05-0BDF-4780-B5F4-CBD5A375EA10}" srcOrd="0" destOrd="0" parTransId="{28676292-9BB1-4613-B936-27EE38512C08}" sibTransId="{7EEC7E1A-162E-4EA0-AF87-85C14FDD4F69}"/>
    <dgm:cxn modelId="{7E6A8990-A3E6-4315-99CA-6ED3DD94ED6E}" type="presParOf" srcId="{C2216359-FB57-4417-9FDD-A86F0CE0205B}" destId="{906950BD-57AD-4DFF-A648-4FB6C72C5F20}" srcOrd="0" destOrd="0" presId="urn:microsoft.com/office/officeart/2005/8/layout/vList2"/>
    <dgm:cxn modelId="{2FBC2E4D-D2DF-40F2-BCE4-46F7DEB26839}" type="presParOf" srcId="{C2216359-FB57-4417-9FDD-A86F0CE0205B}" destId="{22D4AD2E-165F-4465-9EE3-DBB17B4CEE07}" srcOrd="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CB8E85B-6EEF-4B81-A1F2-2AB66620F277}"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0C558BBB-A6D3-47FB-A822-F84E4A15DA2D}">
      <dgm:prSet/>
      <dgm:spPr>
        <a:solidFill>
          <a:srgbClr val="31859C"/>
        </a:solidFill>
      </dgm:spPr>
      <dgm:t>
        <a:bodyPr/>
        <a:lstStyle/>
        <a:p>
          <a:r>
            <a:rPr lang="en-US" dirty="0"/>
            <a:t>Determine what data can be used.   </a:t>
          </a:r>
        </a:p>
      </dgm:t>
    </dgm:pt>
    <dgm:pt modelId="{25B373FE-DA46-41F8-8942-E0CC6FF5D11A}" type="parTrans" cxnId="{25AD2A2E-F009-49BF-9C1C-A60010A445B4}">
      <dgm:prSet/>
      <dgm:spPr/>
      <dgm:t>
        <a:bodyPr/>
        <a:lstStyle/>
        <a:p>
          <a:endParaRPr lang="en-US"/>
        </a:p>
      </dgm:t>
    </dgm:pt>
    <dgm:pt modelId="{6BD1BAC9-7029-44E2-AAA7-0A5DA92CEC87}" type="sibTrans" cxnId="{25AD2A2E-F009-49BF-9C1C-A60010A445B4}">
      <dgm:prSet/>
      <dgm:spPr/>
      <dgm:t>
        <a:bodyPr/>
        <a:lstStyle/>
        <a:p>
          <a:endParaRPr lang="en-US"/>
        </a:p>
      </dgm:t>
    </dgm:pt>
    <dgm:pt modelId="{38384370-EA6D-4352-A4A2-60E543575BC6}">
      <dgm:prSet/>
      <dgm:spPr>
        <a:solidFill>
          <a:srgbClr val="31859C"/>
        </a:solidFill>
      </dgm:spPr>
      <dgm:t>
        <a:bodyPr/>
        <a:lstStyle/>
        <a:p>
          <a:r>
            <a:rPr lang="en-US" dirty="0"/>
            <a:t>Create fact statements about the data to reflect in the notes.   </a:t>
          </a:r>
        </a:p>
      </dgm:t>
    </dgm:pt>
    <dgm:pt modelId="{FDFD5AD0-FEEB-4BF6-940F-F116ECBE5112}" type="parTrans" cxnId="{338ED3CF-02D6-4DCD-A431-4A004393F2B0}">
      <dgm:prSet/>
      <dgm:spPr/>
      <dgm:t>
        <a:bodyPr/>
        <a:lstStyle/>
        <a:p>
          <a:endParaRPr lang="en-US"/>
        </a:p>
      </dgm:t>
    </dgm:pt>
    <dgm:pt modelId="{74C6BF7F-4BC7-4FF4-93C1-846235251704}" type="sibTrans" cxnId="{338ED3CF-02D6-4DCD-A431-4A004393F2B0}">
      <dgm:prSet/>
      <dgm:spPr/>
      <dgm:t>
        <a:bodyPr/>
        <a:lstStyle/>
        <a:p>
          <a:endParaRPr lang="en-US"/>
        </a:p>
      </dgm:t>
    </dgm:pt>
    <dgm:pt modelId="{5623A6B4-A0F3-4109-AAF8-67D68A357273}">
      <dgm:prSet/>
      <dgm:spPr>
        <a:solidFill>
          <a:srgbClr val="31859C"/>
        </a:solidFill>
      </dgm:spPr>
      <dgm:t>
        <a:bodyPr/>
        <a:lstStyle/>
        <a:p>
          <a:r>
            <a:rPr lang="en-US" dirty="0"/>
            <a:t>Where do the gaps start? </a:t>
          </a:r>
        </a:p>
      </dgm:t>
    </dgm:pt>
    <dgm:pt modelId="{4E634C6F-04C5-414D-B4AD-24CD998BFFC1}" type="parTrans" cxnId="{F96A12CA-83C8-402F-9586-5058808B2D69}">
      <dgm:prSet/>
      <dgm:spPr/>
      <dgm:t>
        <a:bodyPr/>
        <a:lstStyle/>
        <a:p>
          <a:endParaRPr lang="en-US"/>
        </a:p>
      </dgm:t>
    </dgm:pt>
    <dgm:pt modelId="{17F30B29-DF38-4A9B-9079-1F230F93DB89}" type="sibTrans" cxnId="{F96A12CA-83C8-402F-9586-5058808B2D69}">
      <dgm:prSet/>
      <dgm:spPr/>
      <dgm:t>
        <a:bodyPr/>
        <a:lstStyle/>
        <a:p>
          <a:endParaRPr lang="en-US"/>
        </a:p>
      </dgm:t>
    </dgm:pt>
    <dgm:pt modelId="{C2216359-FB57-4417-9FDD-A86F0CE0205B}" type="pres">
      <dgm:prSet presAssocID="{8CB8E85B-6EEF-4B81-A1F2-2AB66620F277}" presName="linear" presStyleCnt="0">
        <dgm:presLayoutVars>
          <dgm:animLvl val="lvl"/>
          <dgm:resizeHandles val="exact"/>
        </dgm:presLayoutVars>
      </dgm:prSet>
      <dgm:spPr/>
    </dgm:pt>
    <dgm:pt modelId="{906950BD-57AD-4DFF-A648-4FB6C72C5F20}" type="pres">
      <dgm:prSet presAssocID="{0C558BBB-A6D3-47FB-A822-F84E4A15DA2D}" presName="parentText" presStyleLbl="node1" presStyleIdx="0" presStyleCnt="3">
        <dgm:presLayoutVars>
          <dgm:chMax val="0"/>
          <dgm:bulletEnabled val="1"/>
        </dgm:presLayoutVars>
      </dgm:prSet>
      <dgm:spPr/>
    </dgm:pt>
    <dgm:pt modelId="{681C56AA-F296-4BB9-A95D-C747FE5C76AC}" type="pres">
      <dgm:prSet presAssocID="{6BD1BAC9-7029-44E2-AAA7-0A5DA92CEC87}" presName="spacer" presStyleCnt="0"/>
      <dgm:spPr/>
    </dgm:pt>
    <dgm:pt modelId="{53B240B0-D7F6-4297-AC3F-852E10686BF4}" type="pres">
      <dgm:prSet presAssocID="{5623A6B4-A0F3-4109-AAF8-67D68A357273}" presName="parentText" presStyleLbl="node1" presStyleIdx="1" presStyleCnt="3">
        <dgm:presLayoutVars>
          <dgm:chMax val="0"/>
          <dgm:bulletEnabled val="1"/>
        </dgm:presLayoutVars>
      </dgm:prSet>
      <dgm:spPr/>
    </dgm:pt>
    <dgm:pt modelId="{951FB5E1-CA95-4739-865E-DFF2B20B3248}" type="pres">
      <dgm:prSet presAssocID="{17F30B29-DF38-4A9B-9079-1F230F93DB89}" presName="spacer" presStyleCnt="0"/>
      <dgm:spPr/>
    </dgm:pt>
    <dgm:pt modelId="{5580988D-CFA8-4EBA-94FF-E165B5FC5A4B}" type="pres">
      <dgm:prSet presAssocID="{38384370-EA6D-4352-A4A2-60E543575BC6}" presName="parentText" presStyleLbl="node1" presStyleIdx="2" presStyleCnt="3">
        <dgm:presLayoutVars>
          <dgm:chMax val="0"/>
          <dgm:bulletEnabled val="1"/>
        </dgm:presLayoutVars>
      </dgm:prSet>
      <dgm:spPr/>
    </dgm:pt>
  </dgm:ptLst>
  <dgm:cxnLst>
    <dgm:cxn modelId="{0E960319-FD01-47A6-BAA2-EA324347616D}" type="presOf" srcId="{5623A6B4-A0F3-4109-AAF8-67D68A357273}" destId="{53B240B0-D7F6-4297-AC3F-852E10686BF4}" srcOrd="0" destOrd="0" presId="urn:microsoft.com/office/officeart/2005/8/layout/vList2"/>
    <dgm:cxn modelId="{25AD2A2E-F009-49BF-9C1C-A60010A445B4}" srcId="{8CB8E85B-6EEF-4B81-A1F2-2AB66620F277}" destId="{0C558BBB-A6D3-47FB-A822-F84E4A15DA2D}" srcOrd="0" destOrd="0" parTransId="{25B373FE-DA46-41F8-8942-E0CC6FF5D11A}" sibTransId="{6BD1BAC9-7029-44E2-AAA7-0A5DA92CEC87}"/>
    <dgm:cxn modelId="{6D1FFD55-96A6-41E3-BD58-A68C4F5D48D5}" type="presOf" srcId="{38384370-EA6D-4352-A4A2-60E543575BC6}" destId="{5580988D-CFA8-4EBA-94FF-E165B5FC5A4B}" srcOrd="0" destOrd="0" presId="urn:microsoft.com/office/officeart/2005/8/layout/vList2"/>
    <dgm:cxn modelId="{14718BC5-5B86-4089-85DC-627E8EF3E794}" type="presOf" srcId="{8CB8E85B-6EEF-4B81-A1F2-2AB66620F277}" destId="{C2216359-FB57-4417-9FDD-A86F0CE0205B}" srcOrd="0" destOrd="0" presId="urn:microsoft.com/office/officeart/2005/8/layout/vList2"/>
    <dgm:cxn modelId="{F96A12CA-83C8-402F-9586-5058808B2D69}" srcId="{8CB8E85B-6EEF-4B81-A1F2-2AB66620F277}" destId="{5623A6B4-A0F3-4109-AAF8-67D68A357273}" srcOrd="1" destOrd="0" parTransId="{4E634C6F-04C5-414D-B4AD-24CD998BFFC1}" sibTransId="{17F30B29-DF38-4A9B-9079-1F230F93DB89}"/>
    <dgm:cxn modelId="{338ED3CF-02D6-4DCD-A431-4A004393F2B0}" srcId="{8CB8E85B-6EEF-4B81-A1F2-2AB66620F277}" destId="{38384370-EA6D-4352-A4A2-60E543575BC6}" srcOrd="2" destOrd="0" parTransId="{FDFD5AD0-FEEB-4BF6-940F-F116ECBE5112}" sibTransId="{74C6BF7F-4BC7-4FF4-93C1-846235251704}"/>
    <dgm:cxn modelId="{B89425DA-F213-40B1-95D5-108E476A605A}" type="presOf" srcId="{0C558BBB-A6D3-47FB-A822-F84E4A15DA2D}" destId="{906950BD-57AD-4DFF-A648-4FB6C72C5F20}" srcOrd="0" destOrd="0" presId="urn:microsoft.com/office/officeart/2005/8/layout/vList2"/>
    <dgm:cxn modelId="{7E6A8990-A3E6-4315-99CA-6ED3DD94ED6E}" type="presParOf" srcId="{C2216359-FB57-4417-9FDD-A86F0CE0205B}" destId="{906950BD-57AD-4DFF-A648-4FB6C72C5F20}" srcOrd="0" destOrd="0" presId="urn:microsoft.com/office/officeart/2005/8/layout/vList2"/>
    <dgm:cxn modelId="{6B5CFD9A-2A33-420F-B5A0-B8E196A9340D}" type="presParOf" srcId="{C2216359-FB57-4417-9FDD-A86F0CE0205B}" destId="{681C56AA-F296-4BB9-A95D-C747FE5C76AC}" srcOrd="1" destOrd="0" presId="urn:microsoft.com/office/officeart/2005/8/layout/vList2"/>
    <dgm:cxn modelId="{AB65DAFA-A11F-42CA-8772-FE29DE4D89AB}" type="presParOf" srcId="{C2216359-FB57-4417-9FDD-A86F0CE0205B}" destId="{53B240B0-D7F6-4297-AC3F-852E10686BF4}" srcOrd="2" destOrd="0" presId="urn:microsoft.com/office/officeart/2005/8/layout/vList2"/>
    <dgm:cxn modelId="{46A6556C-DB3B-43CE-9220-1C30673A1ED7}" type="presParOf" srcId="{C2216359-FB57-4417-9FDD-A86F0CE0205B}" destId="{951FB5E1-CA95-4739-865E-DFF2B20B3248}" srcOrd="3" destOrd="0" presId="urn:microsoft.com/office/officeart/2005/8/layout/vList2"/>
    <dgm:cxn modelId="{3F94D225-C8E6-4C3B-84ED-AB868448770B}" type="presParOf" srcId="{C2216359-FB57-4417-9FDD-A86F0CE0205B}" destId="{5580988D-CFA8-4EBA-94FF-E165B5FC5A4B}"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CB8E85B-6EEF-4B81-A1F2-2AB66620F277}"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0C558BBB-A6D3-47FB-A822-F84E4A15DA2D}">
      <dgm:prSet/>
      <dgm:spPr>
        <a:solidFill>
          <a:srgbClr val="604A7B"/>
        </a:solidFill>
      </dgm:spPr>
      <dgm:t>
        <a:bodyPr/>
        <a:lstStyle/>
        <a:p>
          <a:r>
            <a:rPr lang="en-US" dirty="0"/>
            <a:t>What are the root causes for gaps?</a:t>
          </a:r>
        </a:p>
      </dgm:t>
    </dgm:pt>
    <dgm:pt modelId="{25B373FE-DA46-41F8-8942-E0CC6FF5D11A}" type="parTrans" cxnId="{25AD2A2E-F009-49BF-9C1C-A60010A445B4}">
      <dgm:prSet/>
      <dgm:spPr/>
      <dgm:t>
        <a:bodyPr/>
        <a:lstStyle/>
        <a:p>
          <a:endParaRPr lang="en-US"/>
        </a:p>
      </dgm:t>
    </dgm:pt>
    <dgm:pt modelId="{6BD1BAC9-7029-44E2-AAA7-0A5DA92CEC87}" type="sibTrans" cxnId="{25AD2A2E-F009-49BF-9C1C-A60010A445B4}">
      <dgm:prSet/>
      <dgm:spPr/>
      <dgm:t>
        <a:bodyPr/>
        <a:lstStyle/>
        <a:p>
          <a:endParaRPr lang="en-US"/>
        </a:p>
      </dgm:t>
    </dgm:pt>
    <dgm:pt modelId="{5623A6B4-A0F3-4109-AAF8-67D68A357273}">
      <dgm:prSet/>
      <dgm:spPr>
        <a:solidFill>
          <a:srgbClr val="604A7B"/>
        </a:solidFill>
      </dgm:spPr>
      <dgm:t>
        <a:bodyPr/>
        <a:lstStyle/>
        <a:p>
          <a:r>
            <a:rPr lang="en-US" dirty="0"/>
            <a:t>Identify barriers and priority areas.</a:t>
          </a:r>
        </a:p>
      </dgm:t>
    </dgm:pt>
    <dgm:pt modelId="{4E634C6F-04C5-414D-B4AD-24CD998BFFC1}" type="parTrans" cxnId="{F96A12CA-83C8-402F-9586-5058808B2D69}">
      <dgm:prSet/>
      <dgm:spPr/>
      <dgm:t>
        <a:bodyPr/>
        <a:lstStyle/>
        <a:p>
          <a:endParaRPr lang="en-US"/>
        </a:p>
      </dgm:t>
    </dgm:pt>
    <dgm:pt modelId="{17F30B29-DF38-4A9B-9079-1F230F93DB89}" type="sibTrans" cxnId="{F96A12CA-83C8-402F-9586-5058808B2D69}">
      <dgm:prSet/>
      <dgm:spPr/>
      <dgm:t>
        <a:bodyPr/>
        <a:lstStyle/>
        <a:p>
          <a:endParaRPr lang="en-US"/>
        </a:p>
      </dgm:t>
    </dgm:pt>
    <dgm:pt modelId="{C2216359-FB57-4417-9FDD-A86F0CE0205B}" type="pres">
      <dgm:prSet presAssocID="{8CB8E85B-6EEF-4B81-A1F2-2AB66620F277}" presName="linear" presStyleCnt="0">
        <dgm:presLayoutVars>
          <dgm:animLvl val="lvl"/>
          <dgm:resizeHandles val="exact"/>
        </dgm:presLayoutVars>
      </dgm:prSet>
      <dgm:spPr/>
    </dgm:pt>
    <dgm:pt modelId="{906950BD-57AD-4DFF-A648-4FB6C72C5F20}" type="pres">
      <dgm:prSet presAssocID="{0C558BBB-A6D3-47FB-A822-F84E4A15DA2D}" presName="parentText" presStyleLbl="node1" presStyleIdx="0" presStyleCnt="2">
        <dgm:presLayoutVars>
          <dgm:chMax val="0"/>
          <dgm:bulletEnabled val="1"/>
        </dgm:presLayoutVars>
      </dgm:prSet>
      <dgm:spPr/>
    </dgm:pt>
    <dgm:pt modelId="{E95937DA-40FC-4470-AD0B-65595D5D66C3}" type="pres">
      <dgm:prSet presAssocID="{6BD1BAC9-7029-44E2-AAA7-0A5DA92CEC87}" presName="spacer" presStyleCnt="0"/>
      <dgm:spPr/>
    </dgm:pt>
    <dgm:pt modelId="{53B240B0-D7F6-4297-AC3F-852E10686BF4}" type="pres">
      <dgm:prSet presAssocID="{5623A6B4-A0F3-4109-AAF8-67D68A357273}" presName="parentText" presStyleLbl="node1" presStyleIdx="1" presStyleCnt="2">
        <dgm:presLayoutVars>
          <dgm:chMax val="0"/>
          <dgm:bulletEnabled val="1"/>
        </dgm:presLayoutVars>
      </dgm:prSet>
      <dgm:spPr/>
    </dgm:pt>
  </dgm:ptLst>
  <dgm:cxnLst>
    <dgm:cxn modelId="{0E960319-FD01-47A6-BAA2-EA324347616D}" type="presOf" srcId="{5623A6B4-A0F3-4109-AAF8-67D68A357273}" destId="{53B240B0-D7F6-4297-AC3F-852E10686BF4}" srcOrd="0" destOrd="0" presId="urn:microsoft.com/office/officeart/2005/8/layout/vList2"/>
    <dgm:cxn modelId="{25AD2A2E-F009-49BF-9C1C-A60010A445B4}" srcId="{8CB8E85B-6EEF-4B81-A1F2-2AB66620F277}" destId="{0C558BBB-A6D3-47FB-A822-F84E4A15DA2D}" srcOrd="0" destOrd="0" parTransId="{25B373FE-DA46-41F8-8942-E0CC6FF5D11A}" sibTransId="{6BD1BAC9-7029-44E2-AAA7-0A5DA92CEC87}"/>
    <dgm:cxn modelId="{14718BC5-5B86-4089-85DC-627E8EF3E794}" type="presOf" srcId="{8CB8E85B-6EEF-4B81-A1F2-2AB66620F277}" destId="{C2216359-FB57-4417-9FDD-A86F0CE0205B}" srcOrd="0" destOrd="0" presId="urn:microsoft.com/office/officeart/2005/8/layout/vList2"/>
    <dgm:cxn modelId="{F96A12CA-83C8-402F-9586-5058808B2D69}" srcId="{8CB8E85B-6EEF-4B81-A1F2-2AB66620F277}" destId="{5623A6B4-A0F3-4109-AAF8-67D68A357273}" srcOrd="1" destOrd="0" parTransId="{4E634C6F-04C5-414D-B4AD-24CD998BFFC1}" sibTransId="{17F30B29-DF38-4A9B-9079-1F230F93DB89}"/>
    <dgm:cxn modelId="{B89425DA-F213-40B1-95D5-108E476A605A}" type="presOf" srcId="{0C558BBB-A6D3-47FB-A822-F84E4A15DA2D}" destId="{906950BD-57AD-4DFF-A648-4FB6C72C5F20}" srcOrd="0" destOrd="0" presId="urn:microsoft.com/office/officeart/2005/8/layout/vList2"/>
    <dgm:cxn modelId="{7E6A8990-A3E6-4315-99CA-6ED3DD94ED6E}" type="presParOf" srcId="{C2216359-FB57-4417-9FDD-A86F0CE0205B}" destId="{906950BD-57AD-4DFF-A648-4FB6C72C5F20}" srcOrd="0" destOrd="0" presId="urn:microsoft.com/office/officeart/2005/8/layout/vList2"/>
    <dgm:cxn modelId="{6E2B9C3B-3F5A-41C5-A5E8-B304D6232ED7}" type="presParOf" srcId="{C2216359-FB57-4417-9FDD-A86F0CE0205B}" destId="{E95937DA-40FC-4470-AD0B-65595D5D66C3}" srcOrd="1" destOrd="0" presId="urn:microsoft.com/office/officeart/2005/8/layout/vList2"/>
    <dgm:cxn modelId="{AB65DAFA-A11F-42CA-8772-FE29DE4D89AB}" type="presParOf" srcId="{C2216359-FB57-4417-9FDD-A86F0CE0205B}" destId="{53B240B0-D7F6-4297-AC3F-852E10686BF4}"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0BB126F-63D9-4684-A555-76B9220224E1}"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2DE2D7A4-7D81-42FB-8929-5103358DF664}">
      <dgm:prSet phldrT="[Text]"/>
      <dgm:spPr/>
      <dgm:t>
        <a:bodyPr/>
        <a:lstStyle/>
        <a:p>
          <a:r>
            <a:rPr lang="en-US" dirty="0">
              <a:latin typeface="Helvetica LT Std" panose="020B0504020202020204" pitchFamily="34" charset="0"/>
            </a:rPr>
            <a:t>Stage V: Develop Recommendation/ Plan </a:t>
          </a:r>
          <a:endParaRPr lang="en-US" dirty="0"/>
        </a:p>
      </dgm:t>
    </dgm:pt>
    <dgm:pt modelId="{388B509A-A3B9-47B6-8DC8-C2EC0460DBC2}" type="parTrans" cxnId="{E2966657-5FC8-4A0F-9A93-D71D0D43DE1F}">
      <dgm:prSet/>
      <dgm:spPr/>
      <dgm:t>
        <a:bodyPr/>
        <a:lstStyle/>
        <a:p>
          <a:endParaRPr lang="en-US"/>
        </a:p>
      </dgm:t>
    </dgm:pt>
    <dgm:pt modelId="{5BF9A64F-D361-4F06-8869-B08B7B1CDFC8}" type="sibTrans" cxnId="{E2966657-5FC8-4A0F-9A93-D71D0D43DE1F}">
      <dgm:prSet/>
      <dgm:spPr/>
      <dgm:t>
        <a:bodyPr/>
        <a:lstStyle/>
        <a:p>
          <a:endParaRPr lang="en-US"/>
        </a:p>
      </dgm:t>
    </dgm:pt>
    <dgm:pt modelId="{7F823BA5-BD9A-403D-B15F-BFDEE118AF51}">
      <dgm:prSet phldrT="[Text]"/>
      <dgm:spPr/>
      <dgm:t>
        <a:bodyPr/>
        <a:lstStyle/>
        <a:p>
          <a:r>
            <a:rPr lang="en-US" dirty="0">
              <a:latin typeface="Helvetica LT Std" panose="020B0504020202020204" pitchFamily="34" charset="0"/>
            </a:rPr>
            <a:t> Stage VI: Implement Plan</a:t>
          </a:r>
        </a:p>
      </dgm:t>
    </dgm:pt>
    <dgm:pt modelId="{87E20630-E6ED-4E55-B0B5-B2FEE5CAC3D7}" type="parTrans" cxnId="{7C4E3EE1-EA83-4157-BE78-67F194360B58}">
      <dgm:prSet/>
      <dgm:spPr/>
      <dgm:t>
        <a:bodyPr/>
        <a:lstStyle/>
        <a:p>
          <a:endParaRPr lang="en-US"/>
        </a:p>
      </dgm:t>
    </dgm:pt>
    <dgm:pt modelId="{EEE849E7-4ED8-4CDF-AC2F-0896001B4EBE}" type="sibTrans" cxnId="{7C4E3EE1-EA83-4157-BE78-67F194360B58}">
      <dgm:prSet/>
      <dgm:spPr/>
      <dgm:t>
        <a:bodyPr/>
        <a:lstStyle/>
        <a:p>
          <a:endParaRPr lang="en-US"/>
        </a:p>
      </dgm:t>
    </dgm:pt>
    <dgm:pt modelId="{F610B019-4E97-4DAE-8B9A-5182B2D41655}">
      <dgm:prSet phldrT="[Text]"/>
      <dgm:spPr/>
      <dgm:t>
        <a:bodyPr/>
        <a:lstStyle/>
        <a:p>
          <a:r>
            <a:rPr lang="en-US" dirty="0">
              <a:latin typeface="Helvetica LT Std" panose="020B0504020202020204" pitchFamily="34" charset="0"/>
            </a:rPr>
            <a:t>Stage VII: Examine and Adjust</a:t>
          </a:r>
        </a:p>
        <a:p>
          <a:r>
            <a:rPr lang="en-US" dirty="0">
              <a:latin typeface="Helvetica LT Std" panose="020B0504020202020204" pitchFamily="34" charset="0"/>
            </a:rPr>
            <a:t>Plan</a:t>
          </a:r>
        </a:p>
      </dgm:t>
    </dgm:pt>
    <dgm:pt modelId="{2B8A84A9-150A-475A-9A42-450302DDE9D2}" type="parTrans" cxnId="{C6823113-759A-4484-91AD-B46F09E37A91}">
      <dgm:prSet/>
      <dgm:spPr/>
      <dgm:t>
        <a:bodyPr/>
        <a:lstStyle/>
        <a:p>
          <a:endParaRPr lang="en-US"/>
        </a:p>
      </dgm:t>
    </dgm:pt>
    <dgm:pt modelId="{44FF2E57-3AC9-45CD-B570-6F3B5440A700}" type="sibTrans" cxnId="{C6823113-759A-4484-91AD-B46F09E37A91}">
      <dgm:prSet/>
      <dgm:spPr/>
      <dgm:t>
        <a:bodyPr/>
        <a:lstStyle/>
        <a:p>
          <a:endParaRPr lang="en-US"/>
        </a:p>
      </dgm:t>
    </dgm:pt>
    <dgm:pt modelId="{EB560CF1-AB38-4D85-9460-6B5ACC336B05}" type="pres">
      <dgm:prSet presAssocID="{40BB126F-63D9-4684-A555-76B9220224E1}" presName="outerComposite" presStyleCnt="0">
        <dgm:presLayoutVars>
          <dgm:chMax val="5"/>
          <dgm:dir/>
          <dgm:resizeHandles val="exact"/>
        </dgm:presLayoutVars>
      </dgm:prSet>
      <dgm:spPr/>
    </dgm:pt>
    <dgm:pt modelId="{9B80FC2F-F8AE-48F9-99A6-242DE64F1818}" type="pres">
      <dgm:prSet presAssocID="{40BB126F-63D9-4684-A555-76B9220224E1}" presName="dummyMaxCanvas" presStyleCnt="0">
        <dgm:presLayoutVars/>
      </dgm:prSet>
      <dgm:spPr/>
    </dgm:pt>
    <dgm:pt modelId="{71441388-A553-4A57-ACC9-4EC8418B6656}" type="pres">
      <dgm:prSet presAssocID="{40BB126F-63D9-4684-A555-76B9220224E1}" presName="ThreeNodes_1" presStyleLbl="node1" presStyleIdx="0" presStyleCnt="3">
        <dgm:presLayoutVars>
          <dgm:bulletEnabled val="1"/>
        </dgm:presLayoutVars>
      </dgm:prSet>
      <dgm:spPr/>
    </dgm:pt>
    <dgm:pt modelId="{0B72A65C-E8EE-48F1-9F97-05271261B6AE}" type="pres">
      <dgm:prSet presAssocID="{40BB126F-63D9-4684-A555-76B9220224E1}" presName="ThreeNodes_2" presStyleLbl="node1" presStyleIdx="1" presStyleCnt="3">
        <dgm:presLayoutVars>
          <dgm:bulletEnabled val="1"/>
        </dgm:presLayoutVars>
      </dgm:prSet>
      <dgm:spPr/>
    </dgm:pt>
    <dgm:pt modelId="{0BCC066F-3983-4C67-B86D-63B4B2D1A43E}" type="pres">
      <dgm:prSet presAssocID="{40BB126F-63D9-4684-A555-76B9220224E1}" presName="ThreeNodes_3" presStyleLbl="node1" presStyleIdx="2" presStyleCnt="3">
        <dgm:presLayoutVars>
          <dgm:bulletEnabled val="1"/>
        </dgm:presLayoutVars>
      </dgm:prSet>
      <dgm:spPr/>
    </dgm:pt>
    <dgm:pt modelId="{4AF6F85B-58BC-4C81-BEA8-730521F5C934}" type="pres">
      <dgm:prSet presAssocID="{40BB126F-63D9-4684-A555-76B9220224E1}" presName="ThreeConn_1-2" presStyleLbl="fgAccFollowNode1" presStyleIdx="0" presStyleCnt="2">
        <dgm:presLayoutVars>
          <dgm:bulletEnabled val="1"/>
        </dgm:presLayoutVars>
      </dgm:prSet>
      <dgm:spPr/>
    </dgm:pt>
    <dgm:pt modelId="{8B6CD05B-28E8-47C2-8E13-12DD0EDE08BC}" type="pres">
      <dgm:prSet presAssocID="{40BB126F-63D9-4684-A555-76B9220224E1}" presName="ThreeConn_2-3" presStyleLbl="fgAccFollowNode1" presStyleIdx="1" presStyleCnt="2">
        <dgm:presLayoutVars>
          <dgm:bulletEnabled val="1"/>
        </dgm:presLayoutVars>
      </dgm:prSet>
      <dgm:spPr/>
    </dgm:pt>
    <dgm:pt modelId="{E24C0019-34F6-4968-92EC-9E30BFF31305}" type="pres">
      <dgm:prSet presAssocID="{40BB126F-63D9-4684-A555-76B9220224E1}" presName="ThreeNodes_1_text" presStyleLbl="node1" presStyleIdx="2" presStyleCnt="3">
        <dgm:presLayoutVars>
          <dgm:bulletEnabled val="1"/>
        </dgm:presLayoutVars>
      </dgm:prSet>
      <dgm:spPr/>
    </dgm:pt>
    <dgm:pt modelId="{1E1EBB5A-2B19-4464-97FD-E91AD91B642D}" type="pres">
      <dgm:prSet presAssocID="{40BB126F-63D9-4684-A555-76B9220224E1}" presName="ThreeNodes_2_text" presStyleLbl="node1" presStyleIdx="2" presStyleCnt="3">
        <dgm:presLayoutVars>
          <dgm:bulletEnabled val="1"/>
        </dgm:presLayoutVars>
      </dgm:prSet>
      <dgm:spPr/>
    </dgm:pt>
    <dgm:pt modelId="{E4794170-B560-4CAE-90C4-59230FCA54BB}" type="pres">
      <dgm:prSet presAssocID="{40BB126F-63D9-4684-A555-76B9220224E1}" presName="ThreeNodes_3_text" presStyleLbl="node1" presStyleIdx="2" presStyleCnt="3">
        <dgm:presLayoutVars>
          <dgm:bulletEnabled val="1"/>
        </dgm:presLayoutVars>
      </dgm:prSet>
      <dgm:spPr/>
    </dgm:pt>
  </dgm:ptLst>
  <dgm:cxnLst>
    <dgm:cxn modelId="{B1CE290F-5257-4CB7-BD27-E6985EFDF496}" type="presOf" srcId="{EEE849E7-4ED8-4CDF-AC2F-0896001B4EBE}" destId="{8B6CD05B-28E8-47C2-8E13-12DD0EDE08BC}" srcOrd="0" destOrd="0" presId="urn:microsoft.com/office/officeart/2005/8/layout/vProcess5"/>
    <dgm:cxn modelId="{C6823113-759A-4484-91AD-B46F09E37A91}" srcId="{40BB126F-63D9-4684-A555-76B9220224E1}" destId="{F610B019-4E97-4DAE-8B9A-5182B2D41655}" srcOrd="2" destOrd="0" parTransId="{2B8A84A9-150A-475A-9A42-450302DDE9D2}" sibTransId="{44FF2E57-3AC9-45CD-B570-6F3B5440A700}"/>
    <dgm:cxn modelId="{E2966657-5FC8-4A0F-9A93-D71D0D43DE1F}" srcId="{40BB126F-63D9-4684-A555-76B9220224E1}" destId="{2DE2D7A4-7D81-42FB-8929-5103358DF664}" srcOrd="0" destOrd="0" parTransId="{388B509A-A3B9-47B6-8DC8-C2EC0460DBC2}" sibTransId="{5BF9A64F-D361-4F06-8869-B08B7B1CDFC8}"/>
    <dgm:cxn modelId="{619F0278-C8D8-4A32-BE79-B55D7121555E}" type="presOf" srcId="{7F823BA5-BD9A-403D-B15F-BFDEE118AF51}" destId="{1E1EBB5A-2B19-4464-97FD-E91AD91B642D}" srcOrd="1" destOrd="0" presId="urn:microsoft.com/office/officeart/2005/8/layout/vProcess5"/>
    <dgm:cxn modelId="{5EEA8A79-872F-4C6B-A770-9BF0C7436C9F}" type="presOf" srcId="{2DE2D7A4-7D81-42FB-8929-5103358DF664}" destId="{E24C0019-34F6-4968-92EC-9E30BFF31305}" srcOrd="1" destOrd="0" presId="urn:microsoft.com/office/officeart/2005/8/layout/vProcess5"/>
    <dgm:cxn modelId="{E851E180-E83C-429B-95D0-35FE58263CB4}" type="presOf" srcId="{7F823BA5-BD9A-403D-B15F-BFDEE118AF51}" destId="{0B72A65C-E8EE-48F1-9F97-05271261B6AE}" srcOrd="0" destOrd="0" presId="urn:microsoft.com/office/officeart/2005/8/layout/vProcess5"/>
    <dgm:cxn modelId="{A7C3D983-381C-4F03-9D07-BD034ABBC0F7}" type="presOf" srcId="{F610B019-4E97-4DAE-8B9A-5182B2D41655}" destId="{0BCC066F-3983-4C67-B86D-63B4B2D1A43E}" srcOrd="0" destOrd="0" presId="urn:microsoft.com/office/officeart/2005/8/layout/vProcess5"/>
    <dgm:cxn modelId="{56752895-5CFA-438E-99B4-EF39C876A8F8}" type="presOf" srcId="{40BB126F-63D9-4684-A555-76B9220224E1}" destId="{EB560CF1-AB38-4D85-9460-6B5ACC336B05}" srcOrd="0" destOrd="0" presId="urn:microsoft.com/office/officeart/2005/8/layout/vProcess5"/>
    <dgm:cxn modelId="{F69812DD-AF16-4CF8-9CBC-A70EE94F1F5A}" type="presOf" srcId="{F610B019-4E97-4DAE-8B9A-5182B2D41655}" destId="{E4794170-B560-4CAE-90C4-59230FCA54BB}" srcOrd="1" destOrd="0" presId="urn:microsoft.com/office/officeart/2005/8/layout/vProcess5"/>
    <dgm:cxn modelId="{7C4E3EE1-EA83-4157-BE78-67F194360B58}" srcId="{40BB126F-63D9-4684-A555-76B9220224E1}" destId="{7F823BA5-BD9A-403D-B15F-BFDEE118AF51}" srcOrd="1" destOrd="0" parTransId="{87E20630-E6ED-4E55-B0B5-B2FEE5CAC3D7}" sibTransId="{EEE849E7-4ED8-4CDF-AC2F-0896001B4EBE}"/>
    <dgm:cxn modelId="{A6943AF0-00B1-43D4-8785-A8179C26CA8B}" type="presOf" srcId="{2DE2D7A4-7D81-42FB-8929-5103358DF664}" destId="{71441388-A553-4A57-ACC9-4EC8418B6656}" srcOrd="0" destOrd="0" presId="urn:microsoft.com/office/officeart/2005/8/layout/vProcess5"/>
    <dgm:cxn modelId="{CD6BA5F6-ECA4-4D10-872D-D3A1DC09D6CC}" type="presOf" srcId="{5BF9A64F-D361-4F06-8869-B08B7B1CDFC8}" destId="{4AF6F85B-58BC-4C81-BEA8-730521F5C934}" srcOrd="0" destOrd="0" presId="urn:microsoft.com/office/officeart/2005/8/layout/vProcess5"/>
    <dgm:cxn modelId="{C37C1477-5F33-482C-ABCE-7F60EC252CAF}" type="presParOf" srcId="{EB560CF1-AB38-4D85-9460-6B5ACC336B05}" destId="{9B80FC2F-F8AE-48F9-99A6-242DE64F1818}" srcOrd="0" destOrd="0" presId="urn:microsoft.com/office/officeart/2005/8/layout/vProcess5"/>
    <dgm:cxn modelId="{F0757171-15D0-4636-8CA2-DEEBF2B8CCBD}" type="presParOf" srcId="{EB560CF1-AB38-4D85-9460-6B5ACC336B05}" destId="{71441388-A553-4A57-ACC9-4EC8418B6656}" srcOrd="1" destOrd="0" presId="urn:microsoft.com/office/officeart/2005/8/layout/vProcess5"/>
    <dgm:cxn modelId="{93B4F2DF-C011-47A0-87BE-6B68E76AE3CF}" type="presParOf" srcId="{EB560CF1-AB38-4D85-9460-6B5ACC336B05}" destId="{0B72A65C-E8EE-48F1-9F97-05271261B6AE}" srcOrd="2" destOrd="0" presId="urn:microsoft.com/office/officeart/2005/8/layout/vProcess5"/>
    <dgm:cxn modelId="{3586AD39-993E-4E1E-9BE9-A14D30C83AB0}" type="presParOf" srcId="{EB560CF1-AB38-4D85-9460-6B5ACC336B05}" destId="{0BCC066F-3983-4C67-B86D-63B4B2D1A43E}" srcOrd="3" destOrd="0" presId="urn:microsoft.com/office/officeart/2005/8/layout/vProcess5"/>
    <dgm:cxn modelId="{71B815CD-B2A2-4322-919B-D71B59EA80FF}" type="presParOf" srcId="{EB560CF1-AB38-4D85-9460-6B5ACC336B05}" destId="{4AF6F85B-58BC-4C81-BEA8-730521F5C934}" srcOrd="4" destOrd="0" presId="urn:microsoft.com/office/officeart/2005/8/layout/vProcess5"/>
    <dgm:cxn modelId="{4E6E0530-9961-4C92-B42B-419F5D294653}" type="presParOf" srcId="{EB560CF1-AB38-4D85-9460-6B5ACC336B05}" destId="{8B6CD05B-28E8-47C2-8E13-12DD0EDE08BC}" srcOrd="5" destOrd="0" presId="urn:microsoft.com/office/officeart/2005/8/layout/vProcess5"/>
    <dgm:cxn modelId="{5BD9E18C-BA97-44EE-AB5C-F1A820C16DED}" type="presParOf" srcId="{EB560CF1-AB38-4D85-9460-6B5ACC336B05}" destId="{E24C0019-34F6-4968-92EC-9E30BFF31305}" srcOrd="6" destOrd="0" presId="urn:microsoft.com/office/officeart/2005/8/layout/vProcess5"/>
    <dgm:cxn modelId="{2CA48592-2789-4645-840C-ECC7022A143D}" type="presParOf" srcId="{EB560CF1-AB38-4D85-9460-6B5ACC336B05}" destId="{1E1EBB5A-2B19-4464-97FD-E91AD91B642D}" srcOrd="7" destOrd="0" presId="urn:microsoft.com/office/officeart/2005/8/layout/vProcess5"/>
    <dgm:cxn modelId="{0DE69B1A-0419-40BA-B502-19F526339BA5}" type="presParOf" srcId="{EB560CF1-AB38-4D85-9460-6B5ACC336B05}" destId="{E4794170-B560-4CAE-90C4-59230FCA54BB}"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2D9D9F-4AB8-4129-9492-F8672067F5EC}">
      <dsp:nvSpPr>
        <dsp:cNvPr id="0" name=""/>
        <dsp:cNvSpPr/>
      </dsp:nvSpPr>
      <dsp:spPr>
        <a:xfrm>
          <a:off x="0" y="2431"/>
          <a:ext cx="10273553" cy="124382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039F751-1483-4D1A-81C9-26FFADEB6F02}">
      <dsp:nvSpPr>
        <dsp:cNvPr id="0" name=""/>
        <dsp:cNvSpPr/>
      </dsp:nvSpPr>
      <dsp:spPr>
        <a:xfrm>
          <a:off x="376255" y="282290"/>
          <a:ext cx="684770" cy="68410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0ACECB3-D2BA-4669-AFD3-2C10FE21CC4F}">
      <dsp:nvSpPr>
        <dsp:cNvPr id="0" name=""/>
        <dsp:cNvSpPr/>
      </dsp:nvSpPr>
      <dsp:spPr>
        <a:xfrm>
          <a:off x="1437281" y="2431"/>
          <a:ext cx="8645485" cy="12450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66" tIns="131766" rIns="131766" bIns="131766" numCol="1" spcCol="1270" anchor="ctr" anchorCtr="0">
          <a:noAutofit/>
        </a:bodyPr>
        <a:lstStyle/>
        <a:p>
          <a:pPr marL="0" lvl="0" indent="0" algn="l" defTabSz="1244600">
            <a:lnSpc>
              <a:spcPct val="100000"/>
            </a:lnSpc>
            <a:spcBef>
              <a:spcPct val="0"/>
            </a:spcBef>
            <a:spcAft>
              <a:spcPct val="35000"/>
            </a:spcAft>
            <a:buNone/>
          </a:pPr>
          <a:r>
            <a:rPr lang="en-US" sz="2800" kern="1200" dirty="0">
              <a:latin typeface="Helvetica LT Std" panose="020B0504020202020204" pitchFamily="34" charset="0"/>
            </a:rPr>
            <a:t>Determine who needs to be part of the strategic team. </a:t>
          </a:r>
        </a:p>
      </dsp:txBody>
      <dsp:txXfrm>
        <a:off x="1437281" y="2431"/>
        <a:ext cx="8645485" cy="1245036"/>
      </dsp:txXfrm>
    </dsp:sp>
    <dsp:sp modelId="{1CA94823-2FF0-4094-BEA1-72910101EC93}">
      <dsp:nvSpPr>
        <dsp:cNvPr id="0" name=""/>
        <dsp:cNvSpPr/>
      </dsp:nvSpPr>
      <dsp:spPr>
        <a:xfrm>
          <a:off x="0" y="1496474"/>
          <a:ext cx="10273553" cy="124382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B2B127A-96C5-4DBF-9B9F-34D93B8A5E66}">
      <dsp:nvSpPr>
        <dsp:cNvPr id="0" name=""/>
        <dsp:cNvSpPr/>
      </dsp:nvSpPr>
      <dsp:spPr>
        <a:xfrm>
          <a:off x="376255" y="1776334"/>
          <a:ext cx="684770" cy="68410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C8ECF6F-F4FC-493A-84DA-238549849B23}">
      <dsp:nvSpPr>
        <dsp:cNvPr id="0" name=""/>
        <dsp:cNvSpPr/>
      </dsp:nvSpPr>
      <dsp:spPr>
        <a:xfrm>
          <a:off x="1437281" y="1496474"/>
          <a:ext cx="8645485" cy="12450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66" tIns="131766" rIns="131766" bIns="131766" numCol="1" spcCol="1270" anchor="ctr" anchorCtr="0">
          <a:noAutofit/>
        </a:bodyPr>
        <a:lstStyle/>
        <a:p>
          <a:pPr marL="0" lvl="0" indent="0" algn="l" defTabSz="1244600">
            <a:lnSpc>
              <a:spcPct val="100000"/>
            </a:lnSpc>
            <a:spcBef>
              <a:spcPct val="0"/>
            </a:spcBef>
            <a:spcAft>
              <a:spcPct val="35000"/>
            </a:spcAft>
            <a:buNone/>
          </a:pPr>
          <a:r>
            <a:rPr lang="en-US" sz="2800" kern="1200" dirty="0">
              <a:latin typeface="Helvetica LT Std" panose="020B0504020202020204" pitchFamily="34" charset="0"/>
            </a:rPr>
            <a:t>Discuss new ideas and innovative practices to inspire positive actions.</a:t>
          </a:r>
        </a:p>
      </dsp:txBody>
      <dsp:txXfrm>
        <a:off x="1437281" y="1496474"/>
        <a:ext cx="8645485" cy="1245036"/>
      </dsp:txXfrm>
    </dsp:sp>
    <dsp:sp modelId="{0E0AE1B3-8133-4579-8CE8-74C62920A4E6}">
      <dsp:nvSpPr>
        <dsp:cNvPr id="0" name=""/>
        <dsp:cNvSpPr/>
      </dsp:nvSpPr>
      <dsp:spPr>
        <a:xfrm>
          <a:off x="0" y="2990518"/>
          <a:ext cx="10273553" cy="124382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90F6FC3-1EAF-49BB-A9AD-260125C60DAF}">
      <dsp:nvSpPr>
        <dsp:cNvPr id="0" name=""/>
        <dsp:cNvSpPr/>
      </dsp:nvSpPr>
      <dsp:spPr>
        <a:xfrm>
          <a:off x="376623" y="3270378"/>
          <a:ext cx="684770" cy="68410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705A611-7D64-4D28-AB43-2B7545D22D3C}">
      <dsp:nvSpPr>
        <dsp:cNvPr id="0" name=""/>
        <dsp:cNvSpPr/>
      </dsp:nvSpPr>
      <dsp:spPr>
        <a:xfrm>
          <a:off x="1438017" y="2990518"/>
          <a:ext cx="8645485" cy="12450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66" tIns="131766" rIns="131766" bIns="131766" numCol="1" spcCol="1270" anchor="ctr" anchorCtr="0">
          <a:noAutofit/>
        </a:bodyPr>
        <a:lstStyle/>
        <a:p>
          <a:pPr marL="0" lvl="0" indent="0" algn="l" defTabSz="1244600">
            <a:lnSpc>
              <a:spcPct val="100000"/>
            </a:lnSpc>
            <a:spcBef>
              <a:spcPct val="0"/>
            </a:spcBef>
            <a:spcAft>
              <a:spcPct val="35000"/>
            </a:spcAft>
            <a:buNone/>
          </a:pPr>
          <a:r>
            <a:rPr lang="en-US" sz="2800" kern="1200" dirty="0">
              <a:latin typeface="Helvetica LT Std" panose="020B0504020202020204" pitchFamily="34" charset="0"/>
            </a:rPr>
            <a:t>Develop an action plan for the team to focus on strategies to attract, prepare, and retain effective educators. </a:t>
          </a:r>
        </a:p>
      </dsp:txBody>
      <dsp:txXfrm>
        <a:off x="1438017" y="2990518"/>
        <a:ext cx="8645485" cy="12450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D271A1-0BCD-4647-BD9B-CE68BFC24542}">
      <dsp:nvSpPr>
        <dsp:cNvPr id="0" name=""/>
        <dsp:cNvSpPr/>
      </dsp:nvSpPr>
      <dsp:spPr>
        <a:xfrm rot="5400000">
          <a:off x="639625" y="1053629"/>
          <a:ext cx="1649798" cy="198893"/>
        </a:xfrm>
        <a:prstGeom prst="rect">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30086F9-20A5-4F3A-B8AD-4A841543B099}">
      <dsp:nvSpPr>
        <dsp:cNvPr id="0" name=""/>
        <dsp:cNvSpPr/>
      </dsp:nvSpPr>
      <dsp:spPr>
        <a:xfrm>
          <a:off x="1018716" y="90"/>
          <a:ext cx="2209927" cy="1325956"/>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Helvetica LT Std" panose="020B0504020202020204" pitchFamily="34" charset="0"/>
            </a:rPr>
            <a:t>Stage I: Understanding the Why</a:t>
          </a:r>
        </a:p>
      </dsp:txBody>
      <dsp:txXfrm>
        <a:off x="1057552" y="38926"/>
        <a:ext cx="2132255" cy="1248284"/>
      </dsp:txXfrm>
    </dsp:sp>
    <dsp:sp modelId="{0C224D2E-C811-43ED-9A3F-CE5321AFD503}">
      <dsp:nvSpPr>
        <dsp:cNvPr id="0" name=""/>
        <dsp:cNvSpPr/>
      </dsp:nvSpPr>
      <dsp:spPr>
        <a:xfrm rot="5400000">
          <a:off x="639625" y="2711074"/>
          <a:ext cx="1649798" cy="198893"/>
        </a:xfrm>
        <a:prstGeom prst="rect">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55F7EE8-BF12-4AA5-BE82-DD76CE593E27}">
      <dsp:nvSpPr>
        <dsp:cNvPr id="0" name=""/>
        <dsp:cNvSpPr/>
      </dsp:nvSpPr>
      <dsp:spPr>
        <a:xfrm>
          <a:off x="1018716" y="1657535"/>
          <a:ext cx="2209927" cy="1325956"/>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latin typeface="Helvetica LT Std" panose="020B0504020202020204" pitchFamily="34" charset="0"/>
            </a:rPr>
            <a:t>Stage II: Analyze Data</a:t>
          </a:r>
          <a:endParaRPr lang="en-US" sz="2000" kern="1200" dirty="0">
            <a:latin typeface="Helvetica LT Std" panose="020B0504020202020204" pitchFamily="34" charset="0"/>
          </a:endParaRPr>
        </a:p>
      </dsp:txBody>
      <dsp:txXfrm>
        <a:off x="1057552" y="1696371"/>
        <a:ext cx="2132255" cy="1248284"/>
      </dsp:txXfrm>
    </dsp:sp>
    <dsp:sp modelId="{AB916E40-9A34-487D-8E4D-5CFC48A91136}">
      <dsp:nvSpPr>
        <dsp:cNvPr id="0" name=""/>
        <dsp:cNvSpPr/>
      </dsp:nvSpPr>
      <dsp:spPr>
        <a:xfrm>
          <a:off x="1468348" y="3539797"/>
          <a:ext cx="3070892" cy="198893"/>
        </a:xfrm>
        <a:prstGeom prst="rect">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7E1F3DD-65C6-4C4B-92E7-B9339C37FBC7}">
      <dsp:nvSpPr>
        <dsp:cNvPr id="0" name=""/>
        <dsp:cNvSpPr/>
      </dsp:nvSpPr>
      <dsp:spPr>
        <a:xfrm>
          <a:off x="1018716" y="3314981"/>
          <a:ext cx="2209927" cy="1325956"/>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latin typeface="Helvetica LT Std" panose="020B0504020202020204" pitchFamily="34" charset="0"/>
            </a:rPr>
            <a:t>Stage  III: Identify Root Causes</a:t>
          </a:r>
          <a:endParaRPr lang="en-US" sz="2000" kern="1200" dirty="0">
            <a:latin typeface="Helvetica LT Std" panose="020B0504020202020204" pitchFamily="34" charset="0"/>
          </a:endParaRPr>
        </a:p>
      </dsp:txBody>
      <dsp:txXfrm>
        <a:off x="1057552" y="3353817"/>
        <a:ext cx="2132255" cy="1248284"/>
      </dsp:txXfrm>
    </dsp:sp>
    <dsp:sp modelId="{770608A1-620F-43FA-B817-B9A512FF752A}">
      <dsp:nvSpPr>
        <dsp:cNvPr id="0" name=""/>
        <dsp:cNvSpPr/>
      </dsp:nvSpPr>
      <dsp:spPr>
        <a:xfrm rot="16200000">
          <a:off x="3718164" y="2711074"/>
          <a:ext cx="1649798" cy="198893"/>
        </a:xfrm>
        <a:prstGeom prst="rect">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43C0D04-185D-4579-813C-CAF398C3FE6A}">
      <dsp:nvSpPr>
        <dsp:cNvPr id="0" name=""/>
        <dsp:cNvSpPr/>
      </dsp:nvSpPr>
      <dsp:spPr>
        <a:xfrm>
          <a:off x="4097255" y="3314981"/>
          <a:ext cx="2209927" cy="1325956"/>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latin typeface="Helvetica LT Std" panose="020B0504020202020204" pitchFamily="34" charset="0"/>
            </a:rPr>
            <a:t>Stage IV: Research Strategies</a:t>
          </a:r>
          <a:endParaRPr lang="en-US" sz="2000" kern="1200" dirty="0">
            <a:latin typeface="Helvetica LT Std" panose="020B0504020202020204" pitchFamily="34" charset="0"/>
          </a:endParaRPr>
        </a:p>
      </dsp:txBody>
      <dsp:txXfrm>
        <a:off x="4136091" y="3353817"/>
        <a:ext cx="2132255" cy="1248284"/>
      </dsp:txXfrm>
    </dsp:sp>
    <dsp:sp modelId="{13D4B145-49FD-4799-BD19-5B5BA781EA4D}">
      <dsp:nvSpPr>
        <dsp:cNvPr id="0" name=""/>
        <dsp:cNvSpPr/>
      </dsp:nvSpPr>
      <dsp:spPr>
        <a:xfrm rot="16200000">
          <a:off x="3718164" y="1053629"/>
          <a:ext cx="1649798" cy="198893"/>
        </a:xfrm>
        <a:prstGeom prst="rect">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D733ACA-F1E7-4E6C-A0AB-CBABB5B65FC8}">
      <dsp:nvSpPr>
        <dsp:cNvPr id="0" name=""/>
        <dsp:cNvSpPr/>
      </dsp:nvSpPr>
      <dsp:spPr>
        <a:xfrm>
          <a:off x="3957919" y="1657535"/>
          <a:ext cx="2488598" cy="1325956"/>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Helvetica LT Std" panose="020B0504020202020204" pitchFamily="34" charset="0"/>
            </a:rPr>
            <a:t>Stage V: Develop Recommendation/ Plan </a:t>
          </a:r>
        </a:p>
      </dsp:txBody>
      <dsp:txXfrm>
        <a:off x="3996755" y="1696371"/>
        <a:ext cx="2410926" cy="1248284"/>
      </dsp:txXfrm>
    </dsp:sp>
    <dsp:sp modelId="{01591350-D12B-45BB-A7B5-2A57615ECA77}">
      <dsp:nvSpPr>
        <dsp:cNvPr id="0" name=""/>
        <dsp:cNvSpPr/>
      </dsp:nvSpPr>
      <dsp:spPr>
        <a:xfrm>
          <a:off x="4546887" y="224906"/>
          <a:ext cx="3070892" cy="198893"/>
        </a:xfrm>
        <a:prstGeom prst="rect">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8328FA3-F0E8-4001-A837-0D35E7B423F4}">
      <dsp:nvSpPr>
        <dsp:cNvPr id="0" name=""/>
        <dsp:cNvSpPr/>
      </dsp:nvSpPr>
      <dsp:spPr>
        <a:xfrm>
          <a:off x="4097255" y="90"/>
          <a:ext cx="2209927" cy="1325956"/>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Helvetica LT Std" panose="020B0504020202020204" pitchFamily="34" charset="0"/>
            </a:rPr>
            <a:t> Stage  VI: Implement Plan</a:t>
          </a:r>
        </a:p>
      </dsp:txBody>
      <dsp:txXfrm>
        <a:off x="4136091" y="38926"/>
        <a:ext cx="2132255" cy="1248284"/>
      </dsp:txXfrm>
    </dsp:sp>
    <dsp:sp modelId="{D547EA73-4537-4A71-8EF4-A04BEF29E7A2}">
      <dsp:nvSpPr>
        <dsp:cNvPr id="0" name=""/>
        <dsp:cNvSpPr/>
      </dsp:nvSpPr>
      <dsp:spPr>
        <a:xfrm>
          <a:off x="7175794" y="90"/>
          <a:ext cx="2209927" cy="1325956"/>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Helvetica LT Std" panose="020B0504020202020204" pitchFamily="34" charset="0"/>
            </a:rPr>
            <a:t>Stage VII: Examine and Adjust</a:t>
          </a:r>
        </a:p>
        <a:p>
          <a:pPr marL="0" lvl="0" indent="0" algn="ctr" defTabSz="889000">
            <a:lnSpc>
              <a:spcPct val="90000"/>
            </a:lnSpc>
            <a:spcBef>
              <a:spcPct val="0"/>
            </a:spcBef>
            <a:spcAft>
              <a:spcPct val="35000"/>
            </a:spcAft>
            <a:buNone/>
          </a:pPr>
          <a:r>
            <a:rPr lang="en-US" sz="2000" kern="1200" dirty="0">
              <a:latin typeface="Helvetica LT Std" panose="020B0504020202020204" pitchFamily="34" charset="0"/>
            </a:rPr>
            <a:t>Plan</a:t>
          </a:r>
        </a:p>
      </dsp:txBody>
      <dsp:txXfrm>
        <a:off x="7214630" y="38926"/>
        <a:ext cx="2132255" cy="124828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8F31BC-3D8F-4575-A7C0-87AAEE9F67F3}">
      <dsp:nvSpPr>
        <dsp:cNvPr id="0" name=""/>
        <dsp:cNvSpPr/>
      </dsp:nvSpPr>
      <dsp:spPr>
        <a:xfrm>
          <a:off x="3683165" y="1802"/>
          <a:ext cx="1531484" cy="995464"/>
        </a:xfrm>
        <a:prstGeom prst="roundRect">
          <a:avLst/>
        </a:prstGeom>
        <a:solidFill>
          <a:schemeClr val="accent6"/>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00125">
            <a:lnSpc>
              <a:spcPct val="90000"/>
            </a:lnSpc>
            <a:spcBef>
              <a:spcPct val="0"/>
            </a:spcBef>
            <a:spcAft>
              <a:spcPct val="35000"/>
            </a:spcAft>
            <a:buNone/>
          </a:pPr>
          <a:r>
            <a:rPr lang="en-US" sz="2250" b="1" kern="1200" dirty="0">
              <a:solidFill>
                <a:prstClr val="white"/>
              </a:solidFill>
              <a:latin typeface="Helvetica LT Std" panose="020B0504020202020204" pitchFamily="34" charset="0"/>
              <a:ea typeface="+mn-ea"/>
              <a:cs typeface="+mn-cs"/>
            </a:rPr>
            <a:t>Attract</a:t>
          </a:r>
        </a:p>
      </dsp:txBody>
      <dsp:txXfrm>
        <a:off x="3731760" y="50397"/>
        <a:ext cx="1434294" cy="898274"/>
      </dsp:txXfrm>
    </dsp:sp>
    <dsp:sp modelId="{FE5F44BB-FC78-494A-9F67-0CBC94F6EE9E}">
      <dsp:nvSpPr>
        <dsp:cNvPr id="0" name=""/>
        <dsp:cNvSpPr/>
      </dsp:nvSpPr>
      <dsp:spPr>
        <a:xfrm>
          <a:off x="2461504" y="499535"/>
          <a:ext cx="3974806" cy="3974806"/>
        </a:xfrm>
        <a:custGeom>
          <a:avLst/>
          <a:gdLst/>
          <a:ahLst/>
          <a:cxnLst/>
          <a:rect l="0" t="0" r="0" b="0"/>
          <a:pathLst>
            <a:path>
              <a:moveTo>
                <a:pt x="2763648" y="157863"/>
              </a:moveTo>
              <a:arcTo wR="1987403" hR="1987403" stAng="17579445" swAng="1959734"/>
            </a:path>
          </a:pathLst>
        </a:custGeom>
        <a:no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54770838-3B8E-4F54-8E13-D8299084F81A}">
      <dsp:nvSpPr>
        <dsp:cNvPr id="0" name=""/>
        <dsp:cNvSpPr/>
      </dsp:nvSpPr>
      <dsp:spPr>
        <a:xfrm>
          <a:off x="5573298" y="1375064"/>
          <a:ext cx="1531484" cy="995464"/>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00125">
            <a:lnSpc>
              <a:spcPct val="90000"/>
            </a:lnSpc>
            <a:spcBef>
              <a:spcPct val="0"/>
            </a:spcBef>
            <a:spcAft>
              <a:spcPct val="35000"/>
            </a:spcAft>
            <a:buNone/>
          </a:pPr>
          <a:r>
            <a:rPr lang="en-US" sz="2250" b="1" kern="1200" dirty="0">
              <a:solidFill>
                <a:prstClr val="white"/>
              </a:solidFill>
              <a:latin typeface="Helvetica LT Std" panose="020B0504020202020204" pitchFamily="34" charset="0"/>
              <a:ea typeface="+mn-ea"/>
              <a:cs typeface="+mn-cs"/>
            </a:rPr>
            <a:t>Prepare</a:t>
          </a:r>
        </a:p>
      </dsp:txBody>
      <dsp:txXfrm>
        <a:off x="5621893" y="1423659"/>
        <a:ext cx="1434294" cy="898274"/>
      </dsp:txXfrm>
    </dsp:sp>
    <dsp:sp modelId="{C4FE6E6B-9582-4A5B-A611-9DA8942C4832}">
      <dsp:nvSpPr>
        <dsp:cNvPr id="0" name=""/>
        <dsp:cNvSpPr/>
      </dsp:nvSpPr>
      <dsp:spPr>
        <a:xfrm>
          <a:off x="2463912" y="535118"/>
          <a:ext cx="3974806" cy="3974806"/>
        </a:xfrm>
        <a:custGeom>
          <a:avLst/>
          <a:gdLst/>
          <a:ahLst/>
          <a:cxnLst/>
          <a:rect l="0" t="0" r="0" b="0"/>
          <a:pathLst>
            <a:path>
              <a:moveTo>
                <a:pt x="3969781" y="1846162"/>
              </a:moveTo>
              <a:arcTo wR="1987403" hR="1987403" stAng="21355481" swAng="1851322"/>
            </a:path>
          </a:pathLst>
        </a:custGeom>
        <a:no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995F6065-5DE0-46F8-B6CB-FAFEB7CEDD9A}">
      <dsp:nvSpPr>
        <dsp:cNvPr id="0" name=""/>
        <dsp:cNvSpPr/>
      </dsp:nvSpPr>
      <dsp:spPr>
        <a:xfrm>
          <a:off x="4807841" y="3427591"/>
          <a:ext cx="2078576" cy="995464"/>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00125">
            <a:lnSpc>
              <a:spcPct val="90000"/>
            </a:lnSpc>
            <a:spcBef>
              <a:spcPct val="0"/>
            </a:spcBef>
            <a:spcAft>
              <a:spcPct val="35000"/>
            </a:spcAft>
            <a:buNone/>
          </a:pPr>
          <a:r>
            <a:rPr lang="en-US" sz="2250" b="1" kern="1200" dirty="0">
              <a:solidFill>
                <a:prstClr val="white"/>
              </a:solidFill>
              <a:latin typeface="Helvetica LT Std" panose="020B0504020202020204" pitchFamily="34" charset="0"/>
              <a:ea typeface="+mn-ea"/>
              <a:cs typeface="+mn-cs"/>
            </a:rPr>
            <a:t>Develop</a:t>
          </a:r>
        </a:p>
      </dsp:txBody>
      <dsp:txXfrm>
        <a:off x="4856436" y="3476186"/>
        <a:ext cx="1981386" cy="898274"/>
      </dsp:txXfrm>
    </dsp:sp>
    <dsp:sp modelId="{6150C5E5-F026-4C75-8CE5-BDDEC5DE1EFC}">
      <dsp:nvSpPr>
        <dsp:cNvPr id="0" name=""/>
        <dsp:cNvSpPr/>
      </dsp:nvSpPr>
      <dsp:spPr>
        <a:xfrm>
          <a:off x="2567742" y="492827"/>
          <a:ext cx="3974806" cy="3974806"/>
        </a:xfrm>
        <a:custGeom>
          <a:avLst/>
          <a:gdLst/>
          <a:ahLst/>
          <a:cxnLst/>
          <a:rect l="0" t="0" r="0" b="0"/>
          <a:pathLst>
            <a:path>
              <a:moveTo>
                <a:pt x="2395453" y="3932465"/>
              </a:moveTo>
              <a:arcTo wR="1987403" hR="1987403" stAng="4689113" swAng="1846796"/>
            </a:path>
          </a:pathLst>
        </a:custGeom>
        <a:no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FA20BF05-D595-429E-8589-9538D368521F}">
      <dsp:nvSpPr>
        <dsp:cNvPr id="0" name=""/>
        <dsp:cNvSpPr/>
      </dsp:nvSpPr>
      <dsp:spPr>
        <a:xfrm>
          <a:off x="2368698" y="3427588"/>
          <a:ext cx="1531484" cy="995464"/>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00125">
            <a:lnSpc>
              <a:spcPct val="90000"/>
            </a:lnSpc>
            <a:spcBef>
              <a:spcPct val="0"/>
            </a:spcBef>
            <a:spcAft>
              <a:spcPct val="35000"/>
            </a:spcAft>
            <a:buNone/>
          </a:pPr>
          <a:r>
            <a:rPr lang="en-US" sz="2250" b="1" kern="1200" dirty="0"/>
            <a:t>Support</a:t>
          </a:r>
        </a:p>
      </dsp:txBody>
      <dsp:txXfrm>
        <a:off x="2417293" y="3476183"/>
        <a:ext cx="1434294" cy="898274"/>
      </dsp:txXfrm>
    </dsp:sp>
    <dsp:sp modelId="{586D1C25-8804-4C39-8919-E9B8D3287FA9}">
      <dsp:nvSpPr>
        <dsp:cNvPr id="0" name=""/>
        <dsp:cNvSpPr/>
      </dsp:nvSpPr>
      <dsp:spPr>
        <a:xfrm>
          <a:off x="2464445" y="426390"/>
          <a:ext cx="3974806" cy="3974806"/>
        </a:xfrm>
        <a:custGeom>
          <a:avLst/>
          <a:gdLst/>
          <a:ahLst/>
          <a:cxnLst/>
          <a:rect l="0" t="0" r="0" b="0"/>
          <a:pathLst>
            <a:path>
              <a:moveTo>
                <a:pt x="272470" y="2991782"/>
              </a:moveTo>
              <a:arcTo wR="1987403" hR="1987403" stAng="8978633" swAng="1877305"/>
            </a:path>
          </a:pathLst>
        </a:custGeom>
        <a:no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B4F50A7F-18D5-4AFF-B3D7-96981C102BAF}">
      <dsp:nvSpPr>
        <dsp:cNvPr id="0" name=""/>
        <dsp:cNvSpPr/>
      </dsp:nvSpPr>
      <dsp:spPr>
        <a:xfrm>
          <a:off x="1793032" y="1375064"/>
          <a:ext cx="1531484" cy="995464"/>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00125">
            <a:lnSpc>
              <a:spcPct val="90000"/>
            </a:lnSpc>
            <a:spcBef>
              <a:spcPct val="0"/>
            </a:spcBef>
            <a:spcAft>
              <a:spcPct val="35000"/>
            </a:spcAft>
            <a:buNone/>
          </a:pPr>
          <a:r>
            <a:rPr lang="en-US" sz="2250" b="1" kern="1200" dirty="0">
              <a:latin typeface="Helvetica LT Std" panose="020B0504020202020204" pitchFamily="34" charset="0"/>
            </a:rPr>
            <a:t>Retain</a:t>
          </a:r>
        </a:p>
      </dsp:txBody>
      <dsp:txXfrm>
        <a:off x="1841627" y="1423659"/>
        <a:ext cx="1434294" cy="898274"/>
      </dsp:txXfrm>
    </dsp:sp>
    <dsp:sp modelId="{6C3AC178-2742-4569-910A-648EF3CDDD88}">
      <dsp:nvSpPr>
        <dsp:cNvPr id="0" name=""/>
        <dsp:cNvSpPr/>
      </dsp:nvSpPr>
      <dsp:spPr>
        <a:xfrm>
          <a:off x="2461504" y="499535"/>
          <a:ext cx="3974806" cy="3974806"/>
        </a:xfrm>
        <a:custGeom>
          <a:avLst/>
          <a:gdLst/>
          <a:ahLst/>
          <a:cxnLst/>
          <a:rect l="0" t="0" r="0" b="0"/>
          <a:pathLst>
            <a:path>
              <a:moveTo>
                <a:pt x="346532" y="866102"/>
              </a:moveTo>
              <a:arcTo wR="1987403" hR="1987403" stAng="12860821" swAng="1959734"/>
            </a:path>
          </a:pathLst>
        </a:custGeom>
        <a:no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6950BD-57AD-4DFF-A648-4FB6C72C5F20}">
      <dsp:nvSpPr>
        <dsp:cNvPr id="0" name=""/>
        <dsp:cNvSpPr/>
      </dsp:nvSpPr>
      <dsp:spPr>
        <a:xfrm>
          <a:off x="0" y="953"/>
          <a:ext cx="9912096" cy="2089619"/>
        </a:xfrm>
        <a:prstGeom prst="roundRect">
          <a:avLst/>
        </a:prstGeom>
        <a:solidFill>
          <a:srgbClr val="0066B2"/>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kern="1200" dirty="0"/>
            <a:t>Discuss why it is important to understand how effective we have been in attracting people to the field of education.   </a:t>
          </a:r>
        </a:p>
      </dsp:txBody>
      <dsp:txXfrm>
        <a:off x="102007" y="102960"/>
        <a:ext cx="9708082" cy="1885605"/>
      </dsp:txXfrm>
    </dsp:sp>
    <dsp:sp modelId="{22D4AD2E-165F-4465-9EE3-DBB17B4CEE07}">
      <dsp:nvSpPr>
        <dsp:cNvPr id="0" name=""/>
        <dsp:cNvSpPr/>
      </dsp:nvSpPr>
      <dsp:spPr>
        <a:xfrm>
          <a:off x="0" y="2090573"/>
          <a:ext cx="9912096" cy="23991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4709" tIns="48260" rIns="270256" bIns="48260" numCol="1" spcCol="1270" anchor="t" anchorCtr="0">
          <a:noAutofit/>
        </a:bodyPr>
        <a:lstStyle/>
        <a:p>
          <a:pPr marL="285750" lvl="1" indent="-285750" algn="l" defTabSz="1333500">
            <a:lnSpc>
              <a:spcPct val="90000"/>
            </a:lnSpc>
            <a:spcBef>
              <a:spcPct val="0"/>
            </a:spcBef>
            <a:spcAft>
              <a:spcPct val="20000"/>
            </a:spcAft>
            <a:buChar char="•"/>
          </a:pPr>
          <a:r>
            <a:rPr lang="en-US" sz="3000" kern="1200" dirty="0">
              <a:latin typeface="+mj-lt"/>
            </a:rPr>
            <a:t> </a:t>
          </a:r>
          <a:r>
            <a:rPr lang="en-US" sz="3000" kern="1200" dirty="0"/>
            <a:t>Why does addressing the attracting pipeline leakages matter to our state, RESA, and local communities? </a:t>
          </a:r>
          <a:endParaRPr lang="en-US" sz="3000" kern="1200" dirty="0">
            <a:latin typeface="+mj-lt"/>
          </a:endParaRPr>
        </a:p>
        <a:p>
          <a:pPr marL="285750" lvl="1" indent="-285750" algn="l" defTabSz="1333500">
            <a:lnSpc>
              <a:spcPct val="90000"/>
            </a:lnSpc>
            <a:spcBef>
              <a:spcPct val="0"/>
            </a:spcBef>
            <a:spcAft>
              <a:spcPct val="20000"/>
            </a:spcAft>
            <a:buChar char="•"/>
          </a:pPr>
          <a:r>
            <a:rPr lang="en-US" sz="3000" kern="1200"/>
            <a:t>Why is action needed now?</a:t>
          </a:r>
          <a:endParaRPr lang="en-US" sz="3000" kern="1200" dirty="0"/>
        </a:p>
        <a:p>
          <a:pPr marL="285750" lvl="1" indent="-285750" algn="l" defTabSz="1333500">
            <a:lnSpc>
              <a:spcPct val="90000"/>
            </a:lnSpc>
            <a:spcBef>
              <a:spcPct val="0"/>
            </a:spcBef>
            <a:spcAft>
              <a:spcPct val="20000"/>
            </a:spcAft>
            <a:buChar char="•"/>
          </a:pPr>
          <a:r>
            <a:rPr lang="en-US" sz="3000" kern="1200" dirty="0"/>
            <a:t>Note ways educator pipeline leakages could reflect issues of quality educator access in our P20 area. </a:t>
          </a:r>
        </a:p>
      </dsp:txBody>
      <dsp:txXfrm>
        <a:off x="0" y="2090573"/>
        <a:ext cx="9912096" cy="239913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6950BD-57AD-4DFF-A648-4FB6C72C5F20}">
      <dsp:nvSpPr>
        <dsp:cNvPr id="0" name=""/>
        <dsp:cNvSpPr/>
      </dsp:nvSpPr>
      <dsp:spPr>
        <a:xfrm>
          <a:off x="0" y="58957"/>
          <a:ext cx="9912096" cy="1390380"/>
        </a:xfrm>
        <a:prstGeom prst="roundRect">
          <a:avLst/>
        </a:prstGeom>
        <a:solidFill>
          <a:srgbClr val="31859C"/>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dirty="0"/>
            <a:t>Determine what data can be used.   </a:t>
          </a:r>
        </a:p>
      </dsp:txBody>
      <dsp:txXfrm>
        <a:off x="67873" y="126830"/>
        <a:ext cx="9776350" cy="1254634"/>
      </dsp:txXfrm>
    </dsp:sp>
    <dsp:sp modelId="{53B240B0-D7F6-4297-AC3F-852E10686BF4}">
      <dsp:nvSpPr>
        <dsp:cNvPr id="0" name=""/>
        <dsp:cNvSpPr/>
      </dsp:nvSpPr>
      <dsp:spPr>
        <a:xfrm>
          <a:off x="0" y="1550137"/>
          <a:ext cx="9912096" cy="1390380"/>
        </a:xfrm>
        <a:prstGeom prst="roundRect">
          <a:avLst/>
        </a:prstGeom>
        <a:solidFill>
          <a:srgbClr val="31859C"/>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dirty="0"/>
            <a:t>Where do the gaps start? </a:t>
          </a:r>
        </a:p>
      </dsp:txBody>
      <dsp:txXfrm>
        <a:off x="67873" y="1618010"/>
        <a:ext cx="9776350" cy="1254634"/>
      </dsp:txXfrm>
    </dsp:sp>
    <dsp:sp modelId="{5580988D-CFA8-4EBA-94FF-E165B5FC5A4B}">
      <dsp:nvSpPr>
        <dsp:cNvPr id="0" name=""/>
        <dsp:cNvSpPr/>
      </dsp:nvSpPr>
      <dsp:spPr>
        <a:xfrm>
          <a:off x="0" y="3041318"/>
          <a:ext cx="9912096" cy="1390380"/>
        </a:xfrm>
        <a:prstGeom prst="roundRect">
          <a:avLst/>
        </a:prstGeom>
        <a:solidFill>
          <a:srgbClr val="31859C"/>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dirty="0"/>
            <a:t>Create fact statements about the data to reflect in the notes.   </a:t>
          </a:r>
        </a:p>
      </dsp:txBody>
      <dsp:txXfrm>
        <a:off x="67873" y="3109191"/>
        <a:ext cx="9776350" cy="125463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6950BD-57AD-4DFF-A648-4FB6C72C5F20}">
      <dsp:nvSpPr>
        <dsp:cNvPr id="0" name=""/>
        <dsp:cNvSpPr/>
      </dsp:nvSpPr>
      <dsp:spPr>
        <a:xfrm>
          <a:off x="0" y="32013"/>
          <a:ext cx="9912096" cy="1223235"/>
        </a:xfrm>
        <a:prstGeom prst="roundRect">
          <a:avLst/>
        </a:prstGeom>
        <a:solidFill>
          <a:srgbClr val="604A7B"/>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l" defTabSz="2266950">
            <a:lnSpc>
              <a:spcPct val="90000"/>
            </a:lnSpc>
            <a:spcBef>
              <a:spcPct val="0"/>
            </a:spcBef>
            <a:spcAft>
              <a:spcPct val="35000"/>
            </a:spcAft>
            <a:buNone/>
          </a:pPr>
          <a:r>
            <a:rPr lang="en-US" sz="5100" kern="1200" dirty="0"/>
            <a:t>What are the root causes for gaps?</a:t>
          </a:r>
        </a:p>
      </dsp:txBody>
      <dsp:txXfrm>
        <a:off x="59713" y="91726"/>
        <a:ext cx="9792670" cy="1103809"/>
      </dsp:txXfrm>
    </dsp:sp>
    <dsp:sp modelId="{53B240B0-D7F6-4297-AC3F-852E10686BF4}">
      <dsp:nvSpPr>
        <dsp:cNvPr id="0" name=""/>
        <dsp:cNvSpPr/>
      </dsp:nvSpPr>
      <dsp:spPr>
        <a:xfrm>
          <a:off x="0" y="1402128"/>
          <a:ext cx="9912096" cy="1223235"/>
        </a:xfrm>
        <a:prstGeom prst="roundRect">
          <a:avLst/>
        </a:prstGeom>
        <a:solidFill>
          <a:srgbClr val="604A7B"/>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l" defTabSz="2266950">
            <a:lnSpc>
              <a:spcPct val="90000"/>
            </a:lnSpc>
            <a:spcBef>
              <a:spcPct val="0"/>
            </a:spcBef>
            <a:spcAft>
              <a:spcPct val="35000"/>
            </a:spcAft>
            <a:buNone/>
          </a:pPr>
          <a:r>
            <a:rPr lang="en-US" sz="5100" kern="1200" dirty="0"/>
            <a:t>Identify barriers and priority areas.</a:t>
          </a:r>
        </a:p>
      </dsp:txBody>
      <dsp:txXfrm>
        <a:off x="59713" y="1461841"/>
        <a:ext cx="9792670" cy="110380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441388-A553-4A57-ACC9-4EC8418B6656}">
      <dsp:nvSpPr>
        <dsp:cNvPr id="0" name=""/>
        <dsp:cNvSpPr/>
      </dsp:nvSpPr>
      <dsp:spPr>
        <a:xfrm>
          <a:off x="0" y="0"/>
          <a:ext cx="8938260" cy="130540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latin typeface="Helvetica LT Std" panose="020B0504020202020204" pitchFamily="34" charset="0"/>
            </a:rPr>
            <a:t>Stage V: Develop Recommendation/ Plan </a:t>
          </a:r>
          <a:endParaRPr lang="en-US" sz="3100" kern="1200" dirty="0"/>
        </a:p>
      </dsp:txBody>
      <dsp:txXfrm>
        <a:off x="38234" y="38234"/>
        <a:ext cx="7529629" cy="1228933"/>
      </dsp:txXfrm>
    </dsp:sp>
    <dsp:sp modelId="{0B72A65C-E8EE-48F1-9F97-05271261B6AE}">
      <dsp:nvSpPr>
        <dsp:cNvPr id="0" name=""/>
        <dsp:cNvSpPr/>
      </dsp:nvSpPr>
      <dsp:spPr>
        <a:xfrm>
          <a:off x="788669" y="1522968"/>
          <a:ext cx="8938260" cy="130540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latin typeface="Helvetica LT Std" panose="020B0504020202020204" pitchFamily="34" charset="0"/>
            </a:rPr>
            <a:t> Stage VI: Implement Plan</a:t>
          </a:r>
        </a:p>
      </dsp:txBody>
      <dsp:txXfrm>
        <a:off x="826903" y="1561202"/>
        <a:ext cx="7224611" cy="1228933"/>
      </dsp:txXfrm>
    </dsp:sp>
    <dsp:sp modelId="{0BCC066F-3983-4C67-B86D-63B4B2D1A43E}">
      <dsp:nvSpPr>
        <dsp:cNvPr id="0" name=""/>
        <dsp:cNvSpPr/>
      </dsp:nvSpPr>
      <dsp:spPr>
        <a:xfrm>
          <a:off x="1577339" y="3045936"/>
          <a:ext cx="8938260" cy="130540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latin typeface="Helvetica LT Std" panose="020B0504020202020204" pitchFamily="34" charset="0"/>
            </a:rPr>
            <a:t>Stage VII: Examine and Adjust</a:t>
          </a:r>
        </a:p>
        <a:p>
          <a:pPr marL="0" lvl="0" indent="0" algn="l" defTabSz="1377950">
            <a:lnSpc>
              <a:spcPct val="90000"/>
            </a:lnSpc>
            <a:spcBef>
              <a:spcPct val="0"/>
            </a:spcBef>
            <a:spcAft>
              <a:spcPct val="35000"/>
            </a:spcAft>
            <a:buNone/>
          </a:pPr>
          <a:r>
            <a:rPr lang="en-US" sz="3100" kern="1200" dirty="0">
              <a:latin typeface="Helvetica LT Std" panose="020B0504020202020204" pitchFamily="34" charset="0"/>
            </a:rPr>
            <a:t>Plan</a:t>
          </a:r>
        </a:p>
      </dsp:txBody>
      <dsp:txXfrm>
        <a:off x="1615573" y="3084170"/>
        <a:ext cx="7224611" cy="1228933"/>
      </dsp:txXfrm>
    </dsp:sp>
    <dsp:sp modelId="{4AF6F85B-58BC-4C81-BEA8-730521F5C934}">
      <dsp:nvSpPr>
        <dsp:cNvPr id="0" name=""/>
        <dsp:cNvSpPr/>
      </dsp:nvSpPr>
      <dsp:spPr>
        <a:xfrm>
          <a:off x="8089749" y="989929"/>
          <a:ext cx="848510" cy="848510"/>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280664" y="989929"/>
        <a:ext cx="466680" cy="638504"/>
      </dsp:txXfrm>
    </dsp:sp>
    <dsp:sp modelId="{8B6CD05B-28E8-47C2-8E13-12DD0EDE08BC}">
      <dsp:nvSpPr>
        <dsp:cNvPr id="0" name=""/>
        <dsp:cNvSpPr/>
      </dsp:nvSpPr>
      <dsp:spPr>
        <a:xfrm>
          <a:off x="8878419" y="2504195"/>
          <a:ext cx="848510" cy="848510"/>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9069334" y="2504195"/>
        <a:ext cx="466680" cy="638504"/>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1E8C97-6EED-45DD-9CF2-0E61F307293C}" type="datetimeFigureOut">
              <a:rPr lang="en-US" smtClean="0"/>
              <a:t>3/10/2022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2242E4-2029-489A-BFB8-140F6CDD6F04}" type="slidenum">
              <a:rPr lang="en-US" smtClean="0"/>
              <a:t>‹#›</a:t>
            </a:fld>
            <a:endParaRPr lang="en-US"/>
          </a:p>
        </p:txBody>
      </p:sp>
    </p:spTree>
    <p:extLst>
      <p:ext uri="{BB962C8B-B14F-4D97-AF65-F5344CB8AC3E}">
        <p14:creationId xmlns:p14="http://schemas.microsoft.com/office/powerpoint/2010/main" val="1846841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morning/afternoon…on behalf of the GaDOE TLSD Team, we would like to welcome you to the RESA Educator Pipeline Work Session. We’re going to take a moment to familiarize you with the TEAMS icons (chat, mute button, etc.). Feel free to utilize the chat to ask in questions or respond as needed. We will have one of our team members to monitor the chat for any questions or concerns throughout the presentation. </a:t>
            </a:r>
            <a:endParaRPr lang="en-US" b="1" dirty="0"/>
          </a:p>
          <a:p>
            <a:endParaRPr lang="en-US" b="1" dirty="0"/>
          </a:p>
          <a:p>
            <a:endParaRPr lang="en-US" b="1" dirty="0"/>
          </a:p>
          <a:p>
            <a:r>
              <a:rPr lang="en-US" b="1" dirty="0"/>
              <a:t>Note: Slide 1-27 should be completed in 40 minutes.</a:t>
            </a:r>
          </a:p>
          <a:p>
            <a:r>
              <a:rPr lang="en-US" b="1" dirty="0"/>
              <a:t>Five Minutes Break</a:t>
            </a:r>
          </a:p>
          <a:p>
            <a:r>
              <a:rPr lang="en-US" b="1" dirty="0"/>
              <a:t>Slide 28-42: 70</a:t>
            </a:r>
          </a:p>
          <a:p>
            <a:r>
              <a:rPr lang="en-US" b="1" dirty="0"/>
              <a:t>Five Minute Break</a:t>
            </a:r>
          </a:p>
          <a:p>
            <a:r>
              <a:rPr lang="en-US" b="1" dirty="0"/>
              <a:t>Slide 43- End: 30 minutes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00698A-03A1-4F58-91DC-3C7CE617220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22512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the inferencing dialog process what can we identify as root causes.  </a:t>
            </a:r>
          </a:p>
          <a:p>
            <a:endParaRPr lang="en-US" dirty="0"/>
          </a:p>
          <a:p>
            <a:endParaRPr lang="en-US" dirty="0"/>
          </a:p>
          <a:p>
            <a:r>
              <a:rPr lang="en-US" dirty="0"/>
              <a:t>Your team will be given 10 minutes  for individual reflections and 25 minutes to discuss and notes fact statements about the data in the participant’s guide on page 8.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DACA384-37D2-4FCF-B3C4-8C161659E4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3221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TLSD Division is planning to create a promising practice repository of the educator pipeline efforts our state. We feel this information will be one way to we could showcase your area and provide examples to others. </a:t>
            </a:r>
          </a:p>
          <a:p>
            <a:endParaRPr lang="en-US" dirty="0"/>
          </a:p>
          <a:p>
            <a:r>
              <a:rPr lang="en-US" dirty="0"/>
              <a:t>In order to build a repository, we will need help from you. In your participants guide, there is a hyperlink to note the promising practices in  your areas based on the talent development area. See page 11 of the participants guide for additional information regarding the promising practices repository. </a:t>
            </a:r>
          </a:p>
          <a:p>
            <a:endParaRPr lang="en-US" dirty="0"/>
          </a:p>
          <a:p>
            <a:r>
              <a:rPr lang="en-US" b="1" dirty="0"/>
              <a:t>(Presenter: Show hyperlink and explain one example to RESA)</a:t>
            </a:r>
          </a:p>
          <a:p>
            <a:endParaRPr lang="en-US" dirty="0"/>
          </a:p>
          <a:p>
            <a:r>
              <a:rPr lang="en-US" b="1" dirty="0"/>
              <a:t>Which Pipeline will the information address? </a:t>
            </a:r>
            <a:r>
              <a:rPr lang="en-US" dirty="0"/>
              <a:t>Teacher or Leader</a:t>
            </a:r>
          </a:p>
          <a:p>
            <a:r>
              <a:rPr lang="en-US" b="1" dirty="0"/>
              <a:t>What stage of the pipeline does this information address? </a:t>
            </a:r>
            <a:r>
              <a:rPr lang="en-US" dirty="0"/>
              <a:t>Attract, Prepare, Develop, Support, Retain</a:t>
            </a:r>
          </a:p>
          <a:p>
            <a:r>
              <a:rPr lang="en-US" b="1" dirty="0"/>
              <a:t>Explain the Promising Practice</a:t>
            </a:r>
            <a:r>
              <a:rPr lang="en-US" dirty="0"/>
              <a:t>: Short answer such as  Developing STEM Professionals as Educators and Teacher Leaders Project at Georgia State University.</a:t>
            </a:r>
          </a:p>
          <a:p>
            <a:r>
              <a:rPr lang="en-US" b="1" dirty="0"/>
              <a:t>Who is the Leading Stake holder Agency?(LEA, RESA, EPP, DOE, Etc.): </a:t>
            </a:r>
            <a:r>
              <a:rPr lang="en-US" b="0" dirty="0"/>
              <a:t> Georgia State University, Fulton County Schools, Rockdale County Public Schools.</a:t>
            </a:r>
          </a:p>
          <a:p>
            <a:r>
              <a:rPr lang="en-US" b="1" dirty="0"/>
              <a:t>Evidence of Success: </a:t>
            </a:r>
            <a:r>
              <a:rPr lang="en-US" b="0" dirty="0"/>
              <a:t> Increase of STEM teachers in the districts.</a:t>
            </a:r>
          </a:p>
          <a:p>
            <a:r>
              <a:rPr lang="en-US" b="1" dirty="0"/>
              <a:t>Contact information: </a:t>
            </a:r>
            <a:r>
              <a:rPr lang="en-US" b="0" dirty="0"/>
              <a:t>Name, Phone number, email where an interested district implementing something similar can get more information.</a:t>
            </a:r>
          </a:p>
          <a:p>
            <a:endParaRPr lang="en-US" b="0" dirty="0"/>
          </a:p>
          <a:p>
            <a:endParaRPr lang="en-US" b="0" dirty="0"/>
          </a:p>
          <a:p>
            <a:endParaRPr lang="en-US" b="1" dirty="0"/>
          </a:p>
        </p:txBody>
      </p:sp>
      <p:sp>
        <p:nvSpPr>
          <p:cNvPr id="4" name="Slide Number Placeholder 3"/>
          <p:cNvSpPr>
            <a:spLocks noGrp="1"/>
          </p:cNvSpPr>
          <p:nvPr>
            <p:ph type="sldNum" sz="quarter" idx="5"/>
          </p:nvPr>
        </p:nvSpPr>
        <p:spPr/>
        <p:txBody>
          <a:bodyPr/>
          <a:lstStyle/>
          <a:p>
            <a:fld id="{6500698A-03A1-4F58-91DC-3C7CE6172208}" type="slidenum">
              <a:rPr lang="en-US" smtClean="0"/>
              <a:t>15</a:t>
            </a:fld>
            <a:endParaRPr lang="en-US"/>
          </a:p>
        </p:txBody>
      </p:sp>
    </p:spTree>
    <p:extLst>
      <p:ext uri="{BB962C8B-B14F-4D97-AF65-F5344CB8AC3E}">
        <p14:creationId xmlns:p14="http://schemas.microsoft.com/office/powerpoint/2010/main" val="20737516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We’re now complete with showing you the state data. Before going into your RESA data, it is important for you all to know the efforts being made by the GaDOE to address educator pipeline needs. </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00698A-03A1-4F58-91DC-3C7CE617220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9226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a few educator shortage strategies. </a:t>
            </a:r>
            <a:r>
              <a:rPr lang="en-US" b="1" dirty="0"/>
              <a:t>(Presenter: Read PPT)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00698A-03A1-4F58-91DC-3C7CE617220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92204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333333"/>
                </a:solidFill>
                <a:effectLst/>
                <a:latin typeface="HelveticaLTStd-Roman" panose="020B0504020202020204" pitchFamily="34" charset="0"/>
              </a:rPr>
              <a:t>(Presenter: Read PPT slide)</a:t>
            </a:r>
            <a:br>
              <a:rPr lang="en-US" b="1" i="0" dirty="0">
                <a:solidFill>
                  <a:srgbClr val="333333"/>
                </a:solidFill>
                <a:effectLst/>
                <a:latin typeface="HelveticaLTStd-Roman" panose="020B0504020202020204" pitchFamily="34" charset="0"/>
              </a:rPr>
            </a:br>
            <a:endParaRPr lang="en-US" b="1" i="0" dirty="0">
              <a:solidFill>
                <a:srgbClr val="333333"/>
              </a:solidFill>
              <a:effectLst/>
              <a:latin typeface="HelveticaLTStd-Roman" panose="020B0504020202020204" pitchFamily="34" charset="0"/>
            </a:endParaRPr>
          </a:p>
          <a:p>
            <a:pPr algn="l"/>
            <a:r>
              <a:rPr lang="en-US" b="1" i="0" dirty="0">
                <a:solidFill>
                  <a:srgbClr val="333333"/>
                </a:solidFill>
                <a:effectLst/>
                <a:latin typeface="HelveticaLTStd-Roman" panose="020B0504020202020204" pitchFamily="34" charset="0"/>
              </a:rPr>
              <a:t>Presenters note:</a:t>
            </a:r>
            <a:endParaRPr lang="en-US" b="0" i="0" dirty="0">
              <a:solidFill>
                <a:srgbClr val="333333"/>
              </a:solidFill>
              <a:effectLst/>
              <a:latin typeface="HelveticaLTStd-Roman" panose="020B050402020202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00698A-03A1-4F58-91DC-3C7CE617220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12849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Coming soon will be a plethora of resources to support the educator development pipeline. (</a:t>
            </a:r>
            <a:r>
              <a:rPr lang="en-US" b="1" dirty="0"/>
              <a:t>Presenter: Read slide</a:t>
            </a:r>
            <a:r>
              <a:rPr lang="en-US" dirty="0"/>
              <a: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00698A-03A1-4F58-91DC-3C7CE617220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62729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Additionally, the TLSD Department is working with Technology Services Data Analysis and Reporting to develop a dashboard that will enrich your understanding of the Educator Pipeline. This dashboard will be pulling data directly from the CPI and Student Class Reports based on the six areas shown. Once the dashboard is built, LEA’s and RESAs will be able to interact with the data dashboards to answer relevant questions and evaluate outcomes.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are very excited about the dashboard because the reports will be able to aggregate information at the State, RESA, P20, and District level.  We will send your team communications when it is released.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00698A-03A1-4F58-91DC-3C7CE617220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33008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00698A-03A1-4F58-91DC-3C7CE6172208}" type="slidenum">
              <a:rPr lang="en-US" smtClean="0"/>
              <a:t>22</a:t>
            </a:fld>
            <a:endParaRPr lang="en-US"/>
          </a:p>
        </p:txBody>
      </p:sp>
    </p:spTree>
    <p:extLst>
      <p:ext uri="{BB962C8B-B14F-4D97-AF65-F5344CB8AC3E}">
        <p14:creationId xmlns:p14="http://schemas.microsoft.com/office/powerpoint/2010/main" val="34880368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10000"/>
              </a:lnSpc>
              <a:spcBef>
                <a:spcPct val="60000"/>
              </a:spcBef>
              <a:spcAft>
                <a:spcPts val="0"/>
              </a:spcAft>
              <a:buClr>
                <a:prstClr val="black"/>
              </a:buClr>
              <a:buSzPct val="75000"/>
              <a:buFont typeface="Wingdings" charset="0"/>
              <a:buNone/>
              <a:tabLst/>
              <a:defRPr/>
            </a:pPr>
            <a:r>
              <a:rPr lang="en-US" dirty="0"/>
              <a:t> Thank you for your time and we look forward to working with you. </a:t>
            </a:r>
          </a:p>
        </p:txBody>
      </p:sp>
      <p:sp>
        <p:nvSpPr>
          <p:cNvPr id="4" name="Slide Number Placeholder 3"/>
          <p:cNvSpPr>
            <a:spLocks noGrp="1"/>
          </p:cNvSpPr>
          <p:nvPr>
            <p:ph type="sldNum" sz="quarter" idx="5"/>
          </p:nvPr>
        </p:nvSpPr>
        <p:spPr/>
        <p:txBody>
          <a:bodyPr/>
          <a:lstStyle/>
          <a:p>
            <a:fld id="{6500698A-03A1-4F58-91DC-3C7CE6172208}" type="slidenum">
              <a:rPr lang="en-US" smtClean="0"/>
              <a:t>23</a:t>
            </a:fld>
            <a:endParaRPr lang="en-US"/>
          </a:p>
        </p:txBody>
      </p:sp>
    </p:spTree>
    <p:extLst>
      <p:ext uri="{BB962C8B-B14F-4D97-AF65-F5344CB8AC3E}">
        <p14:creationId xmlns:p14="http://schemas.microsoft.com/office/powerpoint/2010/main" val="18657047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thinking about attracting teachers to the profession as seen on the last slide, keep in mind how few the numbers are of students that are finishing the pathways. In 2021 in the state of Georgia there are currently about 119,944 teachers and 7,098 school leaders in our public schools. As student enrollment increases so does the demand for effective teachers and leaders. How could we leverage the CTAE courses to help get students think about entering the education profession?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00698A-03A1-4F58-91DC-3C7CE617220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49471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this work session, we will focus on three main objectives. </a:t>
            </a:r>
            <a:r>
              <a:rPr lang="en-US" b="1" dirty="0"/>
              <a:t>(Presenter: allow time for the participant’s to read the slides and summaries key elements. Example we look forward to collaborating with you, discussing new ideas, and support your plan development on how to  attract prepare, and retain effective educators.  )</a:t>
            </a:r>
          </a:p>
        </p:txBody>
      </p:sp>
      <p:sp>
        <p:nvSpPr>
          <p:cNvPr id="4" name="Slide Number Placeholder 3"/>
          <p:cNvSpPr>
            <a:spLocks noGrp="1"/>
          </p:cNvSpPr>
          <p:nvPr>
            <p:ph type="sldNum" sz="quarter" idx="5"/>
          </p:nvPr>
        </p:nvSpPr>
        <p:spPr/>
        <p:txBody>
          <a:bodyPr/>
          <a:lstStyle/>
          <a:p>
            <a:fld id="{6500698A-03A1-4F58-91DC-3C7CE6172208}" type="slidenum">
              <a:rPr lang="en-US" smtClean="0"/>
              <a:t>7</a:t>
            </a:fld>
            <a:endParaRPr lang="en-US"/>
          </a:p>
        </p:txBody>
      </p:sp>
    </p:spTree>
    <p:extLst>
      <p:ext uri="{BB962C8B-B14F-4D97-AF65-F5344CB8AC3E}">
        <p14:creationId xmlns:p14="http://schemas.microsoft.com/office/powerpoint/2010/main" val="32647728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you know the data protocol  that we will follow. This slide details the review process stages that will be used to support action for pipeline improvement.  To complete the all stages, it will take more than the 2 ½ hours you are with us. </a:t>
            </a:r>
          </a:p>
          <a:p>
            <a:r>
              <a:rPr lang="en-US" dirty="0"/>
              <a:t>we will only address the first four stages: </a:t>
            </a:r>
          </a:p>
          <a:p>
            <a:pPr marL="171450" indent="-171450">
              <a:buFont typeface="Arial" panose="020B0604020202020204" pitchFamily="34" charset="0"/>
              <a:buChar char="•"/>
            </a:pPr>
            <a:r>
              <a:rPr lang="en-US" dirty="0"/>
              <a:t>Understanding the why</a:t>
            </a:r>
          </a:p>
          <a:p>
            <a:pPr marL="171450" indent="-171450">
              <a:buFont typeface="Arial" panose="020B0604020202020204" pitchFamily="34" charset="0"/>
              <a:buChar char="•"/>
            </a:pPr>
            <a:r>
              <a:rPr lang="en-US" dirty="0"/>
              <a:t>Analyze Data </a:t>
            </a:r>
          </a:p>
          <a:p>
            <a:pPr marL="171450" indent="-171450">
              <a:buFont typeface="Arial" panose="020B0604020202020204" pitchFamily="34" charset="0"/>
              <a:buChar char="•"/>
            </a:pPr>
            <a:r>
              <a:rPr lang="en-US" dirty="0"/>
              <a:t>Identify Root Causes and </a:t>
            </a:r>
          </a:p>
          <a:p>
            <a:pPr marL="171450" indent="-171450">
              <a:buFont typeface="Arial" panose="020B0604020202020204" pitchFamily="34" charset="0"/>
              <a:buChar char="•"/>
            </a:pPr>
            <a:r>
              <a:rPr lang="en-US" dirty="0"/>
              <a:t>Research Strategies </a:t>
            </a:r>
          </a:p>
          <a:p>
            <a:pPr marL="171450" indent="-171450">
              <a:buFont typeface="Arial" panose="020B0604020202020204" pitchFamily="34" charset="0"/>
              <a:buChar char="•"/>
            </a:pPr>
            <a:endParaRPr lang="en-US" dirty="0"/>
          </a:p>
          <a:p>
            <a:endParaRPr lang="en-US" dirty="0"/>
          </a:p>
          <a:p>
            <a:r>
              <a:rPr lang="en-US" dirty="0"/>
              <a:t>Let’s now start our discuss on the first stage : Understanding the Why</a:t>
            </a:r>
          </a:p>
          <a:p>
            <a:endParaRPr lang="en-US" dirty="0"/>
          </a:p>
          <a:p>
            <a:r>
              <a:rPr lang="en-US" b="1" dirty="0"/>
              <a:t>NOTE: Utilize the Action Plan portion of your participants guide to capture you notes.</a:t>
            </a:r>
          </a:p>
        </p:txBody>
      </p:sp>
      <p:sp>
        <p:nvSpPr>
          <p:cNvPr id="4" name="Slide Number Placeholder 3"/>
          <p:cNvSpPr>
            <a:spLocks noGrp="1"/>
          </p:cNvSpPr>
          <p:nvPr>
            <p:ph type="sldNum" sz="quarter" idx="5"/>
          </p:nvPr>
        </p:nvSpPr>
        <p:spPr/>
        <p:txBody>
          <a:bodyPr/>
          <a:lstStyle/>
          <a:p>
            <a:fld id="{6500698A-03A1-4F58-91DC-3C7CE6172208}" type="slidenum">
              <a:rPr lang="en-US" smtClean="0"/>
              <a:t>8</a:t>
            </a:fld>
            <a:endParaRPr lang="en-US"/>
          </a:p>
        </p:txBody>
      </p:sp>
    </p:spTree>
    <p:extLst>
      <p:ext uri="{BB962C8B-B14F-4D97-AF65-F5344CB8AC3E}">
        <p14:creationId xmlns:p14="http://schemas.microsoft.com/office/powerpoint/2010/main" val="24019959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Let’s get ready to look at your RESA area data. On the next few slides, we will discuss some protocol structures as you review the information.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00698A-03A1-4F58-91DC-3C7CE617220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02368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In order for us to fully address the pipeline issues, we must thoroughly look through the lens of these talent development areas:</a:t>
            </a:r>
          </a:p>
          <a:p>
            <a:endParaRPr lang="en-US" b="0" dirty="0"/>
          </a:p>
          <a:p>
            <a:r>
              <a:rPr lang="en-US" b="1" dirty="0"/>
              <a:t>Attract </a:t>
            </a:r>
            <a:r>
              <a:rPr lang="en-US" dirty="0"/>
              <a:t>the right talent into the profession to meet our students’ needs.</a:t>
            </a:r>
          </a:p>
          <a:p>
            <a:r>
              <a:rPr lang="en-US" b="1" dirty="0"/>
              <a:t>Prepare</a:t>
            </a:r>
            <a:r>
              <a:rPr lang="en-US" dirty="0"/>
              <a:t> future teachers and school leaders to meet our students’ needs.</a:t>
            </a:r>
          </a:p>
          <a:p>
            <a:r>
              <a:rPr lang="en-US" b="1" dirty="0"/>
              <a:t>Develop, support, and retain </a:t>
            </a:r>
            <a:r>
              <a:rPr lang="en-US" dirty="0"/>
              <a:t>educators in the field to ensure that they can continue to meet our students’ needs.</a:t>
            </a:r>
          </a:p>
          <a:p>
            <a:endParaRPr lang="en-US" dirty="0"/>
          </a:p>
          <a:p>
            <a:r>
              <a:rPr lang="en-US" dirty="0"/>
              <a:t>These talent development areas will be addressed throughout the work session.</a:t>
            </a:r>
          </a:p>
        </p:txBody>
      </p:sp>
      <p:sp>
        <p:nvSpPr>
          <p:cNvPr id="4" name="Slide Number Placeholder 3"/>
          <p:cNvSpPr>
            <a:spLocks noGrp="1"/>
          </p:cNvSpPr>
          <p:nvPr>
            <p:ph type="sldNum" sz="quarter" idx="5"/>
          </p:nvPr>
        </p:nvSpPr>
        <p:spPr/>
        <p:txBody>
          <a:bodyPr/>
          <a:lstStyle/>
          <a:p>
            <a:fld id="{6500698A-03A1-4F58-91DC-3C7CE6172208}" type="slidenum">
              <a:rPr lang="en-US" smtClean="0"/>
              <a:t>10</a:t>
            </a:fld>
            <a:endParaRPr lang="en-US"/>
          </a:p>
        </p:txBody>
      </p:sp>
    </p:spTree>
    <p:extLst>
      <p:ext uri="{BB962C8B-B14F-4D97-AF65-F5344CB8AC3E}">
        <p14:creationId xmlns:p14="http://schemas.microsoft.com/office/powerpoint/2010/main" val="38908743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Read slide and allow 3 minutes for discussion. </a:t>
            </a:r>
            <a:r>
              <a:rPr lang="en-US" b="0" dirty="0"/>
              <a:t>In your participants guide on pg. 6, there is a note section for stage 1, Understanding your WHY.  </a:t>
            </a:r>
          </a:p>
          <a:p>
            <a:endParaRPr lang="en-US" b="1"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DACA384-37D2-4FCF-B3C4-8C161659E4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61747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Please take 12 minutes to review by yourself, then the rest for team discuss observations. Time-Keeper please keep our time.  </a:t>
            </a:r>
            <a:r>
              <a:rPr lang="en-US" b="1" dirty="0"/>
              <a:t>If more time is needs, please provide it.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r>
              <a:rPr lang="en-US" b="0" dirty="0"/>
              <a:t>Next, your team will have 30 minutes to discuss, analyze, and note observations.  Recorder, please record notes in the participant’s guide on pg. 7. Remember to focus on the facts.  </a:t>
            </a:r>
          </a:p>
          <a:p>
            <a:endParaRPr lang="en-US" b="0" dirty="0"/>
          </a:p>
          <a:p>
            <a:endParaRPr lang="en-US" b="1" dirty="0"/>
          </a:p>
          <a:p>
            <a:r>
              <a:rPr lang="en-US" b="1" dirty="0"/>
              <a:t>45 minutes at max</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DACA384-37D2-4FCF-B3C4-8C161659E4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70537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solidFill>
                  <a:srgbClr val="FF0000"/>
                </a:solidFill>
                <a:highlight>
                  <a:srgbClr val="FFFF00"/>
                </a:highlight>
              </a:rPr>
              <a:t>In order to have a clear picture of the educator pipeline we must start at the beginning. Who are we attracting to the field? </a:t>
            </a:r>
            <a:endParaRPr lang="en-US" b="1" dirty="0">
              <a:solidFill>
                <a:srgbClr val="FF0000"/>
              </a:solidFill>
              <a:highlight>
                <a:srgbClr val="FFFF00"/>
              </a:highlight>
            </a:endParaRPr>
          </a:p>
          <a:p>
            <a:endParaRPr lang="en-US" b="0" dirty="0">
              <a:solidFill>
                <a:srgbClr val="FF0000"/>
              </a:solidFill>
              <a:highlight>
                <a:srgbClr val="FFFF00"/>
              </a:highlight>
            </a:endParaRPr>
          </a:p>
          <a:p>
            <a:r>
              <a:rPr lang="en-US" b="0" dirty="0">
                <a:solidFill>
                  <a:srgbClr val="FF0000"/>
                </a:solidFill>
                <a:highlight>
                  <a:srgbClr val="FFFF00"/>
                </a:highlight>
              </a:rPr>
              <a:t>We first should start by looking in our classrooms at students that may be interested in teaching. This slide shows the percentage of LEAs  with TAPS and ECE CTAE courses. </a:t>
            </a:r>
          </a:p>
          <a:p>
            <a:endParaRPr lang="en-US" b="0" dirty="0">
              <a:solidFill>
                <a:srgbClr val="FF0000"/>
              </a:solidFill>
              <a:highlight>
                <a:srgbClr val="FFFF00"/>
              </a:highlight>
            </a:endParaRPr>
          </a:p>
          <a:p>
            <a:r>
              <a:rPr lang="en-US" b="0" dirty="0">
                <a:solidFill>
                  <a:srgbClr val="FF0000"/>
                </a:solidFill>
                <a:highlight>
                  <a:srgbClr val="FFFF00"/>
                </a:highlight>
              </a:rPr>
              <a:t>The data clearly shows a low percentage of LEAs offering the education pathway courses. Please note that the percentage of students taking the pathway decrease after the initial course. As you look at your RESA data you should be asking and answering the following questions: Out of the total number of districts in your RESA, how many LEAs have Teaching as a Profession courses scheduled? If it is a low number, why do you think this is happening? How can we change the outlook for these courses? </a:t>
            </a:r>
            <a:endParaRPr lang="en-US" b="1" dirty="0">
              <a:solidFill>
                <a:srgbClr val="FF0000"/>
              </a:solidFill>
              <a:highlight>
                <a:srgbClr val="FFFF00"/>
              </a:highlight>
            </a:endParaRPr>
          </a:p>
          <a:p>
            <a:endParaRPr lang="en-US" dirty="0"/>
          </a:p>
          <a:p>
            <a:r>
              <a:rPr lang="en-US" b="1" dirty="0"/>
              <a:t>Note: </a:t>
            </a:r>
          </a:p>
          <a:p>
            <a:r>
              <a:rPr lang="en-US" sz="1800" b="1" dirty="0">
                <a:effectLst/>
                <a:latin typeface="Arial" panose="020B0604020202020204" pitchFamily="34" charset="0"/>
                <a:ea typeface="Calibri" panose="020F0502020204030204" pitchFamily="34" charset="0"/>
              </a:rPr>
              <a:t>GaDOE, TCSG expanded high school Career Pathways eligible for college credit, signing articulation agreements for Construction, Early Childhood Education. CTAE state they will be working on the ECE pathway credit next. </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00698A-03A1-4F58-91DC-3C7CE617220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64752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2.xml"/><Relationship Id="rId4" Type="http://schemas.openxmlformats.org/officeDocument/2006/relationships/image" Target="../media/image1.jp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0.jpg"/><Relationship Id="rId4" Type="http://schemas.openxmlformats.org/officeDocument/2006/relationships/image" Target="../media/image9.jp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10.jpg"/><Relationship Id="rId4" Type="http://schemas.openxmlformats.org/officeDocument/2006/relationships/image" Target="../media/image9.jp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10.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1.jp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1.jp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10.jpg"/><Relationship Id="rId4" Type="http://schemas.openxmlformats.org/officeDocument/2006/relationships/image" Target="../media/image9.jp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10.jp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Master" Target="../slideMasters/slideMaster2.xml"/><Relationship Id="rId1" Type="http://schemas.openxmlformats.org/officeDocument/2006/relationships/tags" Target="../tags/tag5.xml"/><Relationship Id="rId4" Type="http://schemas.openxmlformats.org/officeDocument/2006/relationships/image" Target="../media/image2.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2.xml"/><Relationship Id="rId1" Type="http://schemas.openxmlformats.org/officeDocument/2006/relationships/tags" Target="../tags/tag6.xml"/><Relationship Id="rId4" Type="http://schemas.openxmlformats.org/officeDocument/2006/relationships/image" Target="../media/image1.jp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2.xml"/><Relationship Id="rId1" Type="http://schemas.openxmlformats.org/officeDocument/2006/relationships/tags" Target="../tags/tag7.xml"/><Relationship Id="rId4" Type="http://schemas.openxmlformats.org/officeDocument/2006/relationships/image" Target="../media/image1.jp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2.xml"/><Relationship Id="rId1" Type="http://schemas.openxmlformats.org/officeDocument/2006/relationships/tags" Target="../tags/tag8.xml"/><Relationship Id="rId4" Type="http://schemas.openxmlformats.org/officeDocument/2006/relationships/image" Target="../media/image1.jpg"/></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10.jpg"/><Relationship Id="rId4" Type="http://schemas.openxmlformats.org/officeDocument/2006/relationships/image" Target="../media/image9.jpg"/></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10.jpg"/><Relationship Id="rId4" Type="http://schemas.openxmlformats.org/officeDocument/2006/relationships/image" Target="../media/image9.jp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jp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10.jpg"/></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3/10/2022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9028061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pic>
        <p:nvPicPr>
          <p:cNvPr id="7" name="Picture 6">
            <a:extLst>
              <a:ext uri="{FF2B5EF4-FFF2-40B4-BE49-F238E27FC236}">
                <a16:creationId xmlns:a16="http://schemas.microsoft.com/office/drawing/2014/main" id="{49149623-3FD6-477A-B46C-D77697AEFD2C}"/>
              </a:ext>
            </a:extLst>
          </p:cNvPr>
          <p:cNvPicPr>
            <a:picLocks noChangeAspect="1"/>
          </p:cNvPicPr>
          <p:nvPr userDrawn="1"/>
        </p:nvPicPr>
        <p:blipFill rotWithShape="1">
          <a:blip r:embed="rId2"/>
          <a:srcRect r="4456"/>
          <a:stretch/>
        </p:blipFill>
        <p:spPr>
          <a:xfrm>
            <a:off x="0" y="0"/>
            <a:ext cx="890184" cy="6858000"/>
          </a:xfrm>
          <a:prstGeom prst="rect">
            <a:avLst/>
          </a:prstGeom>
        </p:spPr>
      </p:pic>
      <p:pic>
        <p:nvPicPr>
          <p:cNvPr id="8" name="Picture 7">
            <a:extLst>
              <a:ext uri="{FF2B5EF4-FFF2-40B4-BE49-F238E27FC236}">
                <a16:creationId xmlns:a16="http://schemas.microsoft.com/office/drawing/2014/main" id="{7BF72D1D-CB81-41D3-AD21-7A9E6EEB1CB5}"/>
              </a:ext>
            </a:extLst>
          </p:cNvPr>
          <p:cNvPicPr>
            <a:picLocks noChangeAspect="1"/>
          </p:cNvPicPr>
          <p:nvPr userDrawn="1"/>
        </p:nvPicPr>
        <p:blipFill>
          <a:blip r:embed="rId3"/>
          <a:stretch>
            <a:fillRect/>
          </a:stretch>
        </p:blipFill>
        <p:spPr>
          <a:xfrm>
            <a:off x="10015449" y="5919348"/>
            <a:ext cx="1738343" cy="714443"/>
          </a:xfrm>
          <a:prstGeom prst="rect">
            <a:avLst/>
          </a:prstGeom>
        </p:spPr>
      </p:pic>
      <p:grpSp>
        <p:nvGrpSpPr>
          <p:cNvPr id="9" name="Group 8">
            <a:extLst>
              <a:ext uri="{FF2B5EF4-FFF2-40B4-BE49-F238E27FC236}">
                <a16:creationId xmlns:a16="http://schemas.microsoft.com/office/drawing/2014/main" id="{5857B45E-49F3-4399-B762-0B92F2C836AD}"/>
              </a:ext>
            </a:extLst>
          </p:cNvPr>
          <p:cNvGrpSpPr/>
          <p:nvPr userDrawn="1"/>
        </p:nvGrpSpPr>
        <p:grpSpPr>
          <a:xfrm>
            <a:off x="890184" y="6306086"/>
            <a:ext cx="8921704" cy="53219"/>
            <a:chOff x="667641" y="6313581"/>
            <a:chExt cx="7276741" cy="45719"/>
          </a:xfrm>
        </p:grpSpPr>
        <p:sp>
          <p:nvSpPr>
            <p:cNvPr id="10" name="Rectangle 9">
              <a:extLst>
                <a:ext uri="{FF2B5EF4-FFF2-40B4-BE49-F238E27FC236}">
                  <a16:creationId xmlns:a16="http://schemas.microsoft.com/office/drawing/2014/main" id="{3963A77B-8991-4E6A-8FF9-F93281C5A4CF}"/>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Rectangle 10">
              <a:extLst>
                <a:ext uri="{FF2B5EF4-FFF2-40B4-BE49-F238E27FC236}">
                  <a16:creationId xmlns:a16="http://schemas.microsoft.com/office/drawing/2014/main" id="{ADC5551E-5096-4F6E-9634-4678059A82BF}"/>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a:extLst>
                <a:ext uri="{FF2B5EF4-FFF2-40B4-BE49-F238E27FC236}">
                  <a16:creationId xmlns:a16="http://schemas.microsoft.com/office/drawing/2014/main" id="{C733380B-C9A2-4F68-90CA-C56C0A5D6587}"/>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Rectangle 12">
              <a:extLst>
                <a:ext uri="{FF2B5EF4-FFF2-40B4-BE49-F238E27FC236}">
                  <a16:creationId xmlns:a16="http://schemas.microsoft.com/office/drawing/2014/main" id="{40092DC7-7B10-47F3-80E0-353E1B68C24A}"/>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4" name="TextBox 13">
            <a:extLst>
              <a:ext uri="{FF2B5EF4-FFF2-40B4-BE49-F238E27FC236}">
                <a16:creationId xmlns:a16="http://schemas.microsoft.com/office/drawing/2014/main" id="{3A764C1D-61BC-43A2-B93C-80166F2E7A12}"/>
              </a:ext>
            </a:extLst>
          </p:cNvPr>
          <p:cNvSpPr txBox="1"/>
          <p:nvPr userDrawn="1"/>
        </p:nvSpPr>
        <p:spPr>
          <a:xfrm>
            <a:off x="890185" y="6399861"/>
            <a:ext cx="11480235" cy="430887"/>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Tree>
    <p:extLst>
      <p:ext uri="{BB962C8B-B14F-4D97-AF65-F5344CB8AC3E}">
        <p14:creationId xmlns:p14="http://schemas.microsoft.com/office/powerpoint/2010/main" val="307625369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Sec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61484" y="4810126"/>
            <a:ext cx="10363200" cy="1362075"/>
          </a:xfrm>
        </p:spPr>
        <p:txBody>
          <a:bodyPr anchor="t">
            <a:normAutofit/>
          </a:bodyPr>
          <a:lstStyle>
            <a:lvl1pPr algn="ctr">
              <a:defRPr sz="4000" b="1" cap="none" spc="0" baseline="0">
                <a:effectLst>
                  <a:innerShdw blurRad="114300">
                    <a:schemeClr val="tx1">
                      <a:lumMod val="50000"/>
                      <a:lumOff val="50000"/>
                    </a:schemeClr>
                  </a:innerShdw>
                </a:effectLst>
              </a:defRPr>
            </a:lvl1pPr>
          </a:lstStyle>
          <a:p>
            <a:r>
              <a:rPr lang="en-US"/>
              <a:t>Click To Edit Master Title Style</a:t>
            </a:r>
          </a:p>
        </p:txBody>
      </p:sp>
      <p:sp>
        <p:nvSpPr>
          <p:cNvPr id="8" name="ClipArt Placeholder 7"/>
          <p:cNvSpPr>
            <a:spLocks noGrp="1"/>
          </p:cNvSpPr>
          <p:nvPr>
            <p:ph type="clipArt" sz="quarter" idx="10"/>
          </p:nvPr>
        </p:nvSpPr>
        <p:spPr>
          <a:xfrm>
            <a:off x="508000" y="533400"/>
            <a:ext cx="11176000" cy="3962400"/>
          </a:xfrm>
        </p:spPr>
        <p:txBody>
          <a:bodyPr/>
          <a:lstStyle>
            <a:lvl1pPr>
              <a:buFontTx/>
              <a:buNone/>
              <a:defRPr/>
            </a:lvl1pPr>
          </a:lstStyle>
          <a:p>
            <a:endParaRPr lang="en-US"/>
          </a:p>
        </p:txBody>
      </p:sp>
    </p:spTree>
    <p:extLst>
      <p:ext uri="{BB962C8B-B14F-4D97-AF65-F5344CB8AC3E}">
        <p14:creationId xmlns:p14="http://schemas.microsoft.com/office/powerpoint/2010/main" val="148384534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916518" y="1828801"/>
            <a:ext cx="10966449"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a:t>Click to edit Master text</a:t>
            </a:r>
          </a:p>
          <a:p>
            <a:pPr lvl="1"/>
            <a:r>
              <a:rPr lang="en-US" dirty="0"/>
              <a:t> </a:t>
            </a:r>
          </a:p>
          <a:p>
            <a:pPr lvl="2"/>
            <a:r>
              <a:rPr lang="en-US" dirty="0"/>
              <a:t> </a:t>
            </a:r>
          </a:p>
          <a:p>
            <a:pPr lvl="3"/>
            <a:r>
              <a:rPr lang="en-US" dirty="0"/>
              <a:t> </a:t>
            </a:r>
          </a:p>
          <a:p>
            <a:pPr lvl="4"/>
            <a:r>
              <a:rPr lang="en-US" dirty="0"/>
              <a:t> </a:t>
            </a:r>
          </a:p>
          <a:p>
            <a:pPr lvl="5"/>
            <a:r>
              <a:rPr lang="en-US" dirty="0"/>
              <a:t> </a:t>
            </a:r>
          </a:p>
          <a:p>
            <a:pPr lvl="6"/>
            <a:r>
              <a:rPr lang="en-US" dirty="0"/>
              <a:t> </a:t>
            </a:r>
          </a:p>
          <a:p>
            <a:pPr lvl="7"/>
            <a:r>
              <a:rPr lang="en-US" dirty="0"/>
              <a:t> </a:t>
            </a:r>
          </a:p>
          <a:p>
            <a:pPr lvl="8"/>
            <a:r>
              <a:rPr lang="en-US" dirty="0"/>
              <a:t> </a:t>
            </a:r>
          </a:p>
        </p:txBody>
      </p:sp>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bwMode="gray">
          <a:xfrm>
            <a:off x="11673508" y="6507316"/>
            <a:ext cx="209459" cy="153888"/>
          </a:xfrm>
        </p:spPr>
        <p:txBody>
          <a:bodyPr wrap="none" anchor="b" anchorCtr="0"/>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37477660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3/10/2022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custDataLst>
      <p:tags r:id="rId1"/>
    </p:custDataLst>
    <p:extLst>
      <p:ext uri="{BB962C8B-B14F-4D97-AF65-F5344CB8AC3E}">
        <p14:creationId xmlns:p14="http://schemas.microsoft.com/office/powerpoint/2010/main" val="27334772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lai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userDrawn="1"/>
        </p:nvPicPr>
        <p:blipFill rotWithShape="1">
          <a:blip r:embed="rId3"/>
          <a:srcRect r="4456"/>
          <a:stretch/>
        </p:blipFill>
        <p:spPr>
          <a:xfrm>
            <a:off x="0" y="0"/>
            <a:ext cx="890184" cy="6858000"/>
          </a:xfrm>
          <a:prstGeom prst="rect">
            <a:avLst/>
          </a:prstGeom>
        </p:spPr>
      </p:pic>
      <p:sp>
        <p:nvSpPr>
          <p:cNvPr id="18" name="Title 1">
            <a:extLst>
              <a:ext uri="{FF2B5EF4-FFF2-40B4-BE49-F238E27FC236}">
                <a16:creationId xmlns:a16="http://schemas.microsoft.com/office/drawing/2014/main" id="{21B681EA-F2F5-EC42-A472-2D4F4B1AD9B7}"/>
              </a:ext>
            </a:extLst>
          </p:cNvPr>
          <p:cNvSpPr>
            <a:spLocks noGrp="1"/>
          </p:cNvSpPr>
          <p:nvPr>
            <p:ph type="ctrTitle" hasCustomPrompt="1"/>
          </p:nvPr>
        </p:nvSpPr>
        <p:spPr>
          <a:xfrm>
            <a:off x="1201956" y="1122363"/>
            <a:ext cx="10551832" cy="2387600"/>
          </a:xfrm>
        </p:spPr>
        <p:txBody>
          <a:bodyPr anchor="b">
            <a:normAutofit/>
          </a:bodyPr>
          <a:lstStyle>
            <a:lvl1pPr algn="ctr">
              <a:defRPr sz="4800"/>
            </a:lvl1pPr>
          </a:lstStyle>
          <a:p>
            <a:r>
              <a:rPr lang="en-US" dirty="0"/>
              <a:t>Presentation Title</a:t>
            </a:r>
          </a:p>
        </p:txBody>
      </p:sp>
      <p:sp>
        <p:nvSpPr>
          <p:cNvPr id="19" name="Subtitle 2">
            <a:extLst>
              <a:ext uri="{FF2B5EF4-FFF2-40B4-BE49-F238E27FC236}">
                <a16:creationId xmlns:a16="http://schemas.microsoft.com/office/drawing/2014/main" id="{71120813-8E8A-2846-88BB-0D7E94451AE5}"/>
              </a:ext>
            </a:extLst>
          </p:cNvPr>
          <p:cNvSpPr>
            <a:spLocks noGrp="1"/>
          </p:cNvSpPr>
          <p:nvPr>
            <p:ph type="subTitle" idx="1" hasCustomPrompt="1"/>
          </p:nvPr>
        </p:nvSpPr>
        <p:spPr>
          <a:xfrm>
            <a:off x="1201956" y="3602042"/>
            <a:ext cx="10551832" cy="1826077"/>
          </a:xfrm>
        </p:spPr>
        <p:txBody>
          <a:bodyPr>
            <a:normAutofit/>
          </a:bodyPr>
          <a:lstStyle>
            <a:lvl1pPr marL="0" indent="0" algn="ctr">
              <a:buNone/>
              <a:defRPr sz="3200" b="1">
                <a:solidFill>
                  <a:schemeClr val="bg2">
                    <a:lumMod val="50000"/>
                  </a:schemeClr>
                </a:solidFill>
                <a:latin typeface="Arial" panose="020B0604020202020204" pitchFamily="34" charset="0"/>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Presentation Subtitle</a:t>
            </a:r>
          </a:p>
        </p:txBody>
      </p:sp>
      <p:pic>
        <p:nvPicPr>
          <p:cNvPr id="20" name="Picture 19">
            <a:extLst>
              <a:ext uri="{FF2B5EF4-FFF2-40B4-BE49-F238E27FC236}">
                <a16:creationId xmlns:a16="http://schemas.microsoft.com/office/drawing/2014/main" id="{B15DE0A7-3C94-754A-A558-C07D050348F2}"/>
              </a:ext>
            </a:extLst>
          </p:cNvPr>
          <p:cNvPicPr>
            <a:picLocks noChangeAspect="1"/>
          </p:cNvPicPr>
          <p:nvPr userDrawn="1"/>
        </p:nvPicPr>
        <p:blipFill>
          <a:blip r:embed="rId4"/>
          <a:stretch>
            <a:fillRect/>
          </a:stretch>
        </p:blipFill>
        <p:spPr>
          <a:xfrm>
            <a:off x="10015449" y="5919348"/>
            <a:ext cx="1738343"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userDrawn="1"/>
        </p:nvGrpSpPr>
        <p:grpSpPr>
          <a:xfrm>
            <a:off x="890184" y="6306086"/>
            <a:ext cx="8921704"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26" name="TextBox 25">
            <a:extLst>
              <a:ext uri="{FF2B5EF4-FFF2-40B4-BE49-F238E27FC236}">
                <a16:creationId xmlns:a16="http://schemas.microsoft.com/office/drawing/2014/main" id="{8DA3722A-6D40-1241-BC75-3DC8893F50CF}"/>
              </a:ext>
            </a:extLst>
          </p:cNvPr>
          <p:cNvSpPr txBox="1"/>
          <p:nvPr userDrawn="1"/>
        </p:nvSpPr>
        <p:spPr>
          <a:xfrm>
            <a:off x="890185" y="6399861"/>
            <a:ext cx="11480235" cy="430887"/>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Tree>
    <p:custDataLst>
      <p:tags r:id="rId1"/>
    </p:custDataLst>
    <p:extLst>
      <p:ext uri="{BB962C8B-B14F-4D97-AF65-F5344CB8AC3E}">
        <p14:creationId xmlns:p14="http://schemas.microsoft.com/office/powerpoint/2010/main" val="10204939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1">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F24F57B-988E-DF48-95CC-12162DB82D17}"/>
              </a:ext>
            </a:extLst>
          </p:cNvPr>
          <p:cNvPicPr>
            <a:picLocks noChangeAspect="1"/>
          </p:cNvPicPr>
          <p:nvPr userDrawn="1"/>
        </p:nvPicPr>
        <p:blipFill rotWithShape="1">
          <a:blip r:embed="rId2"/>
          <a:srcRect b="5868"/>
          <a:stretch/>
        </p:blipFill>
        <p:spPr>
          <a:xfrm>
            <a:off x="-909" y="159344"/>
            <a:ext cx="3510728" cy="6146741"/>
          </a:xfrm>
          <a:prstGeom prst="rect">
            <a:avLst/>
          </a:prstGeom>
        </p:spPr>
      </p:pic>
      <p:sp>
        <p:nvSpPr>
          <p:cNvPr id="8" name="Title 1">
            <a:extLst>
              <a:ext uri="{FF2B5EF4-FFF2-40B4-BE49-F238E27FC236}">
                <a16:creationId xmlns:a16="http://schemas.microsoft.com/office/drawing/2014/main" id="{AA38BD43-9EF6-9C44-88A5-EC83FE777A5B}"/>
              </a:ext>
            </a:extLst>
          </p:cNvPr>
          <p:cNvSpPr>
            <a:spLocks noGrp="1"/>
          </p:cNvSpPr>
          <p:nvPr>
            <p:ph type="title"/>
          </p:nvPr>
        </p:nvSpPr>
        <p:spPr>
          <a:xfrm>
            <a:off x="2971380" y="726832"/>
            <a:ext cx="8725037" cy="1987336"/>
          </a:xfrm>
        </p:spPr>
        <p:txBody>
          <a:bodyPr anchor="b">
            <a:normAutofit/>
          </a:bodyPr>
          <a:lstStyle>
            <a:lvl1pPr algn="ctr">
              <a:defRPr sz="3600">
                <a:solidFill>
                  <a:srgbClr val="44883E"/>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9" name="Text Placeholder 9">
            <a:extLst>
              <a:ext uri="{FF2B5EF4-FFF2-40B4-BE49-F238E27FC236}">
                <a16:creationId xmlns:a16="http://schemas.microsoft.com/office/drawing/2014/main" id="{24248480-3C36-FA4E-B4B3-A757688E9687}"/>
              </a:ext>
            </a:extLst>
          </p:cNvPr>
          <p:cNvSpPr>
            <a:spLocks noGrp="1"/>
          </p:cNvSpPr>
          <p:nvPr>
            <p:ph type="body" sz="quarter" idx="13" hasCustomPrompt="1"/>
          </p:nvPr>
        </p:nvSpPr>
        <p:spPr>
          <a:xfrm>
            <a:off x="2971380" y="2841946"/>
            <a:ext cx="8725037" cy="1887372"/>
          </a:xfrm>
        </p:spPr>
        <p:txBody>
          <a:bodyPr>
            <a:normAutofit/>
          </a:bodyPr>
          <a:lstStyle>
            <a:lvl1pPr marL="0" indent="0" algn="ctr">
              <a:buNone/>
              <a:defRPr sz="2800" b="1">
                <a:solidFill>
                  <a:schemeClr val="bg1">
                    <a:lumMod val="50000"/>
                  </a:schemeClr>
                </a:solidFill>
                <a:latin typeface="Arial" panose="020B0604020202020204" pitchFamily="34" charset="0"/>
                <a:cs typeface="Arial" panose="020B0604020202020204" pitchFamily="34" charset="0"/>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Subtitle</a:t>
            </a:r>
          </a:p>
        </p:txBody>
      </p:sp>
      <p:pic>
        <p:nvPicPr>
          <p:cNvPr id="17" name="Picture 16">
            <a:extLst>
              <a:ext uri="{FF2B5EF4-FFF2-40B4-BE49-F238E27FC236}">
                <a16:creationId xmlns:a16="http://schemas.microsoft.com/office/drawing/2014/main" id="{F382055D-B3C4-A94C-BD21-36B1B585D125}"/>
              </a:ext>
            </a:extLst>
          </p:cNvPr>
          <p:cNvPicPr>
            <a:picLocks noChangeAspect="1"/>
          </p:cNvPicPr>
          <p:nvPr userDrawn="1"/>
        </p:nvPicPr>
        <p:blipFill>
          <a:blip r:embed="rId3"/>
          <a:stretch>
            <a:fillRect/>
          </a:stretch>
        </p:blipFill>
        <p:spPr>
          <a:xfrm>
            <a:off x="9958075" y="5919348"/>
            <a:ext cx="1738343" cy="714443"/>
          </a:xfrm>
          <a:prstGeom prst="rect">
            <a:avLst/>
          </a:prstGeom>
        </p:spPr>
      </p:pic>
      <p:grpSp>
        <p:nvGrpSpPr>
          <p:cNvPr id="18" name="Group 17">
            <a:extLst>
              <a:ext uri="{FF2B5EF4-FFF2-40B4-BE49-F238E27FC236}">
                <a16:creationId xmlns:a16="http://schemas.microsoft.com/office/drawing/2014/main" id="{4825A828-5FDB-244F-84D5-F4560E19A62F}"/>
              </a:ext>
            </a:extLst>
          </p:cNvPr>
          <p:cNvGrpSpPr/>
          <p:nvPr userDrawn="1"/>
        </p:nvGrpSpPr>
        <p:grpSpPr>
          <a:xfrm>
            <a:off x="0" y="6306086"/>
            <a:ext cx="9754515" cy="45719"/>
            <a:chOff x="667641" y="6313581"/>
            <a:chExt cx="7276741" cy="45719"/>
          </a:xfrm>
        </p:grpSpPr>
        <p:sp>
          <p:nvSpPr>
            <p:cNvPr id="19" name="Rectangle 18">
              <a:extLst>
                <a:ext uri="{FF2B5EF4-FFF2-40B4-BE49-F238E27FC236}">
                  <a16:creationId xmlns:a16="http://schemas.microsoft.com/office/drawing/2014/main" id="{D63FE4EB-AE1E-0C4C-8B1B-853CCEABDEBA}"/>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 name="Rectangle 19">
              <a:extLst>
                <a:ext uri="{FF2B5EF4-FFF2-40B4-BE49-F238E27FC236}">
                  <a16:creationId xmlns:a16="http://schemas.microsoft.com/office/drawing/2014/main" id="{10F13653-ADA5-D845-8C68-31ACE86D0C82}"/>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Rectangle 20">
              <a:extLst>
                <a:ext uri="{FF2B5EF4-FFF2-40B4-BE49-F238E27FC236}">
                  <a16:creationId xmlns:a16="http://schemas.microsoft.com/office/drawing/2014/main" id="{22638505-5E3C-454A-9E3D-BC0FEF5A0562}"/>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2" name="Rectangle 21">
              <a:extLst>
                <a:ext uri="{FF2B5EF4-FFF2-40B4-BE49-F238E27FC236}">
                  <a16:creationId xmlns:a16="http://schemas.microsoft.com/office/drawing/2014/main" id="{B8B835C8-34FA-BE4D-B35F-1F02DBDC4DF2}"/>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23" name="TextBox 22">
            <a:extLst>
              <a:ext uri="{FF2B5EF4-FFF2-40B4-BE49-F238E27FC236}">
                <a16:creationId xmlns:a16="http://schemas.microsoft.com/office/drawing/2014/main" id="{A1143413-3208-B848-8E62-DD6AED7FE731}"/>
              </a:ext>
            </a:extLst>
          </p:cNvPr>
          <p:cNvSpPr txBox="1"/>
          <p:nvPr userDrawn="1"/>
        </p:nvSpPr>
        <p:spPr>
          <a:xfrm>
            <a:off x="832813" y="6399861"/>
            <a:ext cx="11480235" cy="430887"/>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Tree>
    <p:extLst>
      <p:ext uri="{BB962C8B-B14F-4D97-AF65-F5344CB8AC3E}">
        <p14:creationId xmlns:p14="http://schemas.microsoft.com/office/powerpoint/2010/main" val="18477108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96EF8B3-6F3D-9646-BE7C-BAE01D591EE2}"/>
              </a:ext>
            </a:extLst>
          </p:cNvPr>
          <p:cNvPicPr>
            <a:picLocks noChangeAspect="1"/>
          </p:cNvPicPr>
          <p:nvPr userDrawn="1"/>
        </p:nvPicPr>
        <p:blipFill rotWithShape="1">
          <a:blip r:embed="rId2"/>
          <a:srcRect l="10731"/>
          <a:stretch/>
        </p:blipFill>
        <p:spPr>
          <a:xfrm>
            <a:off x="3" y="1251061"/>
            <a:ext cx="3841196" cy="5292610"/>
          </a:xfrm>
          <a:prstGeom prst="rect">
            <a:avLst/>
          </a:prstGeom>
        </p:spPr>
      </p:pic>
      <p:sp>
        <p:nvSpPr>
          <p:cNvPr id="8" name="Title 1">
            <a:extLst>
              <a:ext uri="{FF2B5EF4-FFF2-40B4-BE49-F238E27FC236}">
                <a16:creationId xmlns:a16="http://schemas.microsoft.com/office/drawing/2014/main" id="{AA38BD43-9EF6-9C44-88A5-EC83FE777A5B}"/>
              </a:ext>
            </a:extLst>
          </p:cNvPr>
          <p:cNvSpPr>
            <a:spLocks noGrp="1"/>
          </p:cNvSpPr>
          <p:nvPr>
            <p:ph type="title"/>
          </p:nvPr>
        </p:nvSpPr>
        <p:spPr>
          <a:xfrm>
            <a:off x="2971380" y="726832"/>
            <a:ext cx="8725037" cy="1987336"/>
          </a:xfrm>
        </p:spPr>
        <p:txBody>
          <a:bodyPr anchor="b">
            <a:normAutofit/>
          </a:bodyPr>
          <a:lstStyle>
            <a:lvl1pPr algn="ctr">
              <a:defRPr sz="3600">
                <a:solidFill>
                  <a:srgbClr val="44883E"/>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9" name="Text Placeholder 9">
            <a:extLst>
              <a:ext uri="{FF2B5EF4-FFF2-40B4-BE49-F238E27FC236}">
                <a16:creationId xmlns:a16="http://schemas.microsoft.com/office/drawing/2014/main" id="{24248480-3C36-FA4E-B4B3-A757688E9687}"/>
              </a:ext>
            </a:extLst>
          </p:cNvPr>
          <p:cNvSpPr>
            <a:spLocks noGrp="1"/>
          </p:cNvSpPr>
          <p:nvPr>
            <p:ph type="body" sz="quarter" idx="13" hasCustomPrompt="1"/>
          </p:nvPr>
        </p:nvSpPr>
        <p:spPr>
          <a:xfrm>
            <a:off x="2971380" y="2841946"/>
            <a:ext cx="8725037" cy="1887372"/>
          </a:xfrm>
        </p:spPr>
        <p:txBody>
          <a:bodyPr>
            <a:normAutofit/>
          </a:bodyPr>
          <a:lstStyle>
            <a:lvl1pPr marL="0" indent="0" algn="ctr">
              <a:buNone/>
              <a:defRPr sz="2800" b="1">
                <a:solidFill>
                  <a:schemeClr val="bg1">
                    <a:lumMod val="50000"/>
                  </a:schemeClr>
                </a:solidFill>
                <a:latin typeface="Arial" panose="020B0604020202020204" pitchFamily="34" charset="0"/>
                <a:cs typeface="Arial" panose="020B0604020202020204" pitchFamily="34" charset="0"/>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Subtitle</a:t>
            </a:r>
          </a:p>
        </p:txBody>
      </p:sp>
      <p:pic>
        <p:nvPicPr>
          <p:cNvPr id="17" name="Picture 16">
            <a:extLst>
              <a:ext uri="{FF2B5EF4-FFF2-40B4-BE49-F238E27FC236}">
                <a16:creationId xmlns:a16="http://schemas.microsoft.com/office/drawing/2014/main" id="{F382055D-B3C4-A94C-BD21-36B1B585D125}"/>
              </a:ext>
            </a:extLst>
          </p:cNvPr>
          <p:cNvPicPr>
            <a:picLocks noChangeAspect="1"/>
          </p:cNvPicPr>
          <p:nvPr userDrawn="1"/>
        </p:nvPicPr>
        <p:blipFill>
          <a:blip r:embed="rId3"/>
          <a:stretch>
            <a:fillRect/>
          </a:stretch>
        </p:blipFill>
        <p:spPr>
          <a:xfrm>
            <a:off x="9958075" y="5919348"/>
            <a:ext cx="1738343" cy="714443"/>
          </a:xfrm>
          <a:prstGeom prst="rect">
            <a:avLst/>
          </a:prstGeom>
        </p:spPr>
      </p:pic>
      <p:grpSp>
        <p:nvGrpSpPr>
          <p:cNvPr id="18" name="Group 17">
            <a:extLst>
              <a:ext uri="{FF2B5EF4-FFF2-40B4-BE49-F238E27FC236}">
                <a16:creationId xmlns:a16="http://schemas.microsoft.com/office/drawing/2014/main" id="{4825A828-5FDB-244F-84D5-F4560E19A62F}"/>
              </a:ext>
            </a:extLst>
          </p:cNvPr>
          <p:cNvGrpSpPr/>
          <p:nvPr userDrawn="1"/>
        </p:nvGrpSpPr>
        <p:grpSpPr>
          <a:xfrm>
            <a:off x="0" y="6306086"/>
            <a:ext cx="9754515" cy="45719"/>
            <a:chOff x="667641" y="6313581"/>
            <a:chExt cx="7276741" cy="45719"/>
          </a:xfrm>
        </p:grpSpPr>
        <p:sp>
          <p:nvSpPr>
            <p:cNvPr id="19" name="Rectangle 18">
              <a:extLst>
                <a:ext uri="{FF2B5EF4-FFF2-40B4-BE49-F238E27FC236}">
                  <a16:creationId xmlns:a16="http://schemas.microsoft.com/office/drawing/2014/main" id="{D63FE4EB-AE1E-0C4C-8B1B-853CCEABDEBA}"/>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 name="Rectangle 19">
              <a:extLst>
                <a:ext uri="{FF2B5EF4-FFF2-40B4-BE49-F238E27FC236}">
                  <a16:creationId xmlns:a16="http://schemas.microsoft.com/office/drawing/2014/main" id="{10F13653-ADA5-D845-8C68-31ACE86D0C82}"/>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Rectangle 20">
              <a:extLst>
                <a:ext uri="{FF2B5EF4-FFF2-40B4-BE49-F238E27FC236}">
                  <a16:creationId xmlns:a16="http://schemas.microsoft.com/office/drawing/2014/main" id="{22638505-5E3C-454A-9E3D-BC0FEF5A0562}"/>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2" name="Rectangle 21">
              <a:extLst>
                <a:ext uri="{FF2B5EF4-FFF2-40B4-BE49-F238E27FC236}">
                  <a16:creationId xmlns:a16="http://schemas.microsoft.com/office/drawing/2014/main" id="{B8B835C8-34FA-BE4D-B35F-1F02DBDC4DF2}"/>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23" name="TextBox 22">
            <a:extLst>
              <a:ext uri="{FF2B5EF4-FFF2-40B4-BE49-F238E27FC236}">
                <a16:creationId xmlns:a16="http://schemas.microsoft.com/office/drawing/2014/main" id="{A1143413-3208-B848-8E62-DD6AED7FE731}"/>
              </a:ext>
            </a:extLst>
          </p:cNvPr>
          <p:cNvSpPr txBox="1"/>
          <p:nvPr userDrawn="1"/>
        </p:nvSpPr>
        <p:spPr>
          <a:xfrm>
            <a:off x="832813" y="6399861"/>
            <a:ext cx="11480235" cy="430887"/>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Tree>
    <p:extLst>
      <p:ext uri="{BB962C8B-B14F-4D97-AF65-F5344CB8AC3E}">
        <p14:creationId xmlns:p14="http://schemas.microsoft.com/office/powerpoint/2010/main" val="5547203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3">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5977ABD-0DF5-F147-AD3B-BCC6D27BB3C7}"/>
              </a:ext>
            </a:extLst>
          </p:cNvPr>
          <p:cNvPicPr>
            <a:picLocks noChangeAspect="1"/>
          </p:cNvPicPr>
          <p:nvPr userDrawn="1"/>
        </p:nvPicPr>
        <p:blipFill rotWithShape="1">
          <a:blip r:embed="rId2"/>
          <a:srcRect r="12629"/>
          <a:stretch/>
        </p:blipFill>
        <p:spPr>
          <a:xfrm>
            <a:off x="9049820" y="1399531"/>
            <a:ext cx="3142181" cy="5055990"/>
          </a:xfrm>
          <a:prstGeom prst="rect">
            <a:avLst/>
          </a:prstGeom>
        </p:spPr>
      </p:pic>
      <p:sp>
        <p:nvSpPr>
          <p:cNvPr id="8" name="Title 1">
            <a:extLst>
              <a:ext uri="{FF2B5EF4-FFF2-40B4-BE49-F238E27FC236}">
                <a16:creationId xmlns:a16="http://schemas.microsoft.com/office/drawing/2014/main" id="{AA38BD43-9EF6-9C44-88A5-EC83FE777A5B}"/>
              </a:ext>
            </a:extLst>
          </p:cNvPr>
          <p:cNvSpPr>
            <a:spLocks noGrp="1"/>
          </p:cNvSpPr>
          <p:nvPr>
            <p:ph type="title"/>
          </p:nvPr>
        </p:nvSpPr>
        <p:spPr>
          <a:xfrm>
            <a:off x="459088" y="726832"/>
            <a:ext cx="8725037" cy="1987336"/>
          </a:xfrm>
        </p:spPr>
        <p:txBody>
          <a:bodyPr anchor="b">
            <a:normAutofit/>
          </a:bodyPr>
          <a:lstStyle>
            <a:lvl1pPr algn="ctr">
              <a:defRPr sz="3600">
                <a:solidFill>
                  <a:srgbClr val="44883E"/>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9" name="Text Placeholder 9">
            <a:extLst>
              <a:ext uri="{FF2B5EF4-FFF2-40B4-BE49-F238E27FC236}">
                <a16:creationId xmlns:a16="http://schemas.microsoft.com/office/drawing/2014/main" id="{24248480-3C36-FA4E-B4B3-A757688E9687}"/>
              </a:ext>
            </a:extLst>
          </p:cNvPr>
          <p:cNvSpPr>
            <a:spLocks noGrp="1"/>
          </p:cNvSpPr>
          <p:nvPr>
            <p:ph type="body" sz="quarter" idx="13" hasCustomPrompt="1"/>
          </p:nvPr>
        </p:nvSpPr>
        <p:spPr>
          <a:xfrm>
            <a:off x="459088" y="2841946"/>
            <a:ext cx="8725037" cy="1887372"/>
          </a:xfrm>
        </p:spPr>
        <p:txBody>
          <a:bodyPr>
            <a:normAutofit/>
          </a:bodyPr>
          <a:lstStyle>
            <a:lvl1pPr marL="0" indent="0" algn="ctr">
              <a:buNone/>
              <a:defRPr sz="2800" b="1">
                <a:solidFill>
                  <a:schemeClr val="bg1">
                    <a:lumMod val="50000"/>
                  </a:schemeClr>
                </a:solidFill>
                <a:latin typeface="Arial" panose="020B0604020202020204" pitchFamily="34" charset="0"/>
                <a:cs typeface="Arial" panose="020B0604020202020204" pitchFamily="34" charset="0"/>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Subtitle</a:t>
            </a:r>
          </a:p>
        </p:txBody>
      </p:sp>
      <p:pic>
        <p:nvPicPr>
          <p:cNvPr id="17" name="Picture 16">
            <a:extLst>
              <a:ext uri="{FF2B5EF4-FFF2-40B4-BE49-F238E27FC236}">
                <a16:creationId xmlns:a16="http://schemas.microsoft.com/office/drawing/2014/main" id="{F382055D-B3C4-A94C-BD21-36B1B585D125}"/>
              </a:ext>
            </a:extLst>
          </p:cNvPr>
          <p:cNvPicPr>
            <a:picLocks noChangeAspect="1"/>
          </p:cNvPicPr>
          <p:nvPr userDrawn="1"/>
        </p:nvPicPr>
        <p:blipFill>
          <a:blip r:embed="rId3"/>
          <a:stretch>
            <a:fillRect/>
          </a:stretch>
        </p:blipFill>
        <p:spPr>
          <a:xfrm>
            <a:off x="422145" y="5919348"/>
            <a:ext cx="1738343" cy="714443"/>
          </a:xfrm>
          <a:prstGeom prst="rect">
            <a:avLst/>
          </a:prstGeom>
        </p:spPr>
      </p:pic>
      <p:grpSp>
        <p:nvGrpSpPr>
          <p:cNvPr id="18" name="Group 17">
            <a:extLst>
              <a:ext uri="{FF2B5EF4-FFF2-40B4-BE49-F238E27FC236}">
                <a16:creationId xmlns:a16="http://schemas.microsoft.com/office/drawing/2014/main" id="{4825A828-5FDB-244F-84D5-F4560E19A62F}"/>
              </a:ext>
            </a:extLst>
          </p:cNvPr>
          <p:cNvGrpSpPr/>
          <p:nvPr userDrawn="1"/>
        </p:nvGrpSpPr>
        <p:grpSpPr>
          <a:xfrm>
            <a:off x="2437485" y="6306086"/>
            <a:ext cx="9754515" cy="45719"/>
            <a:chOff x="667641" y="6313581"/>
            <a:chExt cx="7276741" cy="45719"/>
          </a:xfrm>
        </p:grpSpPr>
        <p:sp>
          <p:nvSpPr>
            <p:cNvPr id="19" name="Rectangle 18">
              <a:extLst>
                <a:ext uri="{FF2B5EF4-FFF2-40B4-BE49-F238E27FC236}">
                  <a16:creationId xmlns:a16="http://schemas.microsoft.com/office/drawing/2014/main" id="{D63FE4EB-AE1E-0C4C-8B1B-853CCEABDEBA}"/>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 name="Rectangle 19">
              <a:extLst>
                <a:ext uri="{FF2B5EF4-FFF2-40B4-BE49-F238E27FC236}">
                  <a16:creationId xmlns:a16="http://schemas.microsoft.com/office/drawing/2014/main" id="{10F13653-ADA5-D845-8C68-31ACE86D0C82}"/>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Rectangle 20">
              <a:extLst>
                <a:ext uri="{FF2B5EF4-FFF2-40B4-BE49-F238E27FC236}">
                  <a16:creationId xmlns:a16="http://schemas.microsoft.com/office/drawing/2014/main" id="{22638505-5E3C-454A-9E3D-BC0FEF5A0562}"/>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2" name="Rectangle 21">
              <a:extLst>
                <a:ext uri="{FF2B5EF4-FFF2-40B4-BE49-F238E27FC236}">
                  <a16:creationId xmlns:a16="http://schemas.microsoft.com/office/drawing/2014/main" id="{B8B835C8-34FA-BE4D-B35F-1F02DBDC4DF2}"/>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3" name="TextBox 12">
            <a:extLst>
              <a:ext uri="{FF2B5EF4-FFF2-40B4-BE49-F238E27FC236}">
                <a16:creationId xmlns:a16="http://schemas.microsoft.com/office/drawing/2014/main" id="{AE349129-BD40-B545-8AF5-31B3765D9801}"/>
              </a:ext>
            </a:extLst>
          </p:cNvPr>
          <p:cNvSpPr txBox="1"/>
          <p:nvPr userDrawn="1"/>
        </p:nvSpPr>
        <p:spPr>
          <a:xfrm>
            <a:off x="2309712" y="6354189"/>
            <a:ext cx="11406800" cy="261610"/>
          </a:xfrm>
          <a:prstGeom prst="rect">
            <a:avLst/>
          </a:prstGeom>
          <a:noFill/>
        </p:spPr>
        <p:txBody>
          <a:bodyPr wrap="square" rtlCol="0">
            <a:spAutoFit/>
          </a:bodyPr>
          <a:lstStyle/>
          <a:p>
            <a:r>
              <a:rPr lang="en-US" sz="1051" dirty="0">
                <a:solidFill>
                  <a:srgbClr val="3DB8CF"/>
                </a:solidFill>
                <a:latin typeface="Arial Black" panose="020B0A04020102020204" pitchFamily="34" charset="0"/>
              </a:rPr>
              <a:t>Educating Georgia's Future </a:t>
            </a:r>
            <a:r>
              <a:rPr lang="en-US" sz="1100" b="1" i="1" dirty="0">
                <a:solidFill>
                  <a:schemeClr val="bg2">
                    <a:lumMod val="50000"/>
                  </a:schemeClr>
                </a:solidFill>
              </a:rPr>
              <a:t>by graduating students who are ready to learn, ready to live, and ready to lead.</a:t>
            </a:r>
          </a:p>
        </p:txBody>
      </p:sp>
    </p:spTree>
    <p:extLst>
      <p:ext uri="{BB962C8B-B14F-4D97-AF65-F5344CB8AC3E}">
        <p14:creationId xmlns:p14="http://schemas.microsoft.com/office/powerpoint/2010/main" val="33813262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Header #4">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9970F26-56FE-6A4E-9A8A-0363CCFBCD77}"/>
              </a:ext>
            </a:extLst>
          </p:cNvPr>
          <p:cNvPicPr>
            <a:picLocks noChangeAspect="1"/>
          </p:cNvPicPr>
          <p:nvPr userDrawn="1"/>
        </p:nvPicPr>
        <p:blipFill rotWithShape="1">
          <a:blip r:embed="rId2"/>
          <a:srcRect r="20961"/>
          <a:stretch/>
        </p:blipFill>
        <p:spPr>
          <a:xfrm>
            <a:off x="7941735" y="1236381"/>
            <a:ext cx="4250268" cy="5092561"/>
          </a:xfrm>
          <a:prstGeom prst="rect">
            <a:avLst/>
          </a:prstGeom>
        </p:spPr>
      </p:pic>
      <p:sp>
        <p:nvSpPr>
          <p:cNvPr id="8" name="Title 1">
            <a:extLst>
              <a:ext uri="{FF2B5EF4-FFF2-40B4-BE49-F238E27FC236}">
                <a16:creationId xmlns:a16="http://schemas.microsoft.com/office/drawing/2014/main" id="{AA38BD43-9EF6-9C44-88A5-EC83FE777A5B}"/>
              </a:ext>
            </a:extLst>
          </p:cNvPr>
          <p:cNvSpPr>
            <a:spLocks noGrp="1"/>
          </p:cNvSpPr>
          <p:nvPr>
            <p:ph type="title"/>
          </p:nvPr>
        </p:nvSpPr>
        <p:spPr>
          <a:xfrm>
            <a:off x="459089" y="726832"/>
            <a:ext cx="8159979" cy="1987336"/>
          </a:xfrm>
        </p:spPr>
        <p:txBody>
          <a:bodyPr anchor="b">
            <a:normAutofit/>
          </a:bodyPr>
          <a:lstStyle>
            <a:lvl1pPr algn="ctr">
              <a:defRPr sz="3600">
                <a:solidFill>
                  <a:srgbClr val="44883E"/>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9" name="Text Placeholder 9">
            <a:extLst>
              <a:ext uri="{FF2B5EF4-FFF2-40B4-BE49-F238E27FC236}">
                <a16:creationId xmlns:a16="http://schemas.microsoft.com/office/drawing/2014/main" id="{24248480-3C36-FA4E-B4B3-A757688E9687}"/>
              </a:ext>
            </a:extLst>
          </p:cNvPr>
          <p:cNvSpPr>
            <a:spLocks noGrp="1"/>
          </p:cNvSpPr>
          <p:nvPr>
            <p:ph type="body" sz="quarter" idx="13" hasCustomPrompt="1"/>
          </p:nvPr>
        </p:nvSpPr>
        <p:spPr>
          <a:xfrm>
            <a:off x="459089" y="2841946"/>
            <a:ext cx="8159979" cy="1887372"/>
          </a:xfrm>
        </p:spPr>
        <p:txBody>
          <a:bodyPr>
            <a:normAutofit/>
          </a:bodyPr>
          <a:lstStyle>
            <a:lvl1pPr marL="0" indent="0" algn="ctr">
              <a:buNone/>
              <a:defRPr sz="2800" b="1">
                <a:solidFill>
                  <a:schemeClr val="bg1">
                    <a:lumMod val="50000"/>
                  </a:schemeClr>
                </a:solidFill>
                <a:latin typeface="Arial" panose="020B0604020202020204" pitchFamily="34" charset="0"/>
                <a:cs typeface="Arial" panose="020B0604020202020204" pitchFamily="34" charset="0"/>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Subtitle</a:t>
            </a:r>
          </a:p>
        </p:txBody>
      </p:sp>
      <p:pic>
        <p:nvPicPr>
          <p:cNvPr id="17" name="Picture 16">
            <a:extLst>
              <a:ext uri="{FF2B5EF4-FFF2-40B4-BE49-F238E27FC236}">
                <a16:creationId xmlns:a16="http://schemas.microsoft.com/office/drawing/2014/main" id="{F382055D-B3C4-A94C-BD21-36B1B585D125}"/>
              </a:ext>
            </a:extLst>
          </p:cNvPr>
          <p:cNvPicPr>
            <a:picLocks noChangeAspect="1"/>
          </p:cNvPicPr>
          <p:nvPr userDrawn="1"/>
        </p:nvPicPr>
        <p:blipFill>
          <a:blip r:embed="rId3"/>
          <a:stretch>
            <a:fillRect/>
          </a:stretch>
        </p:blipFill>
        <p:spPr>
          <a:xfrm>
            <a:off x="422145" y="5919348"/>
            <a:ext cx="1738343" cy="714443"/>
          </a:xfrm>
          <a:prstGeom prst="rect">
            <a:avLst/>
          </a:prstGeom>
        </p:spPr>
      </p:pic>
      <p:grpSp>
        <p:nvGrpSpPr>
          <p:cNvPr id="18" name="Group 17">
            <a:extLst>
              <a:ext uri="{FF2B5EF4-FFF2-40B4-BE49-F238E27FC236}">
                <a16:creationId xmlns:a16="http://schemas.microsoft.com/office/drawing/2014/main" id="{4825A828-5FDB-244F-84D5-F4560E19A62F}"/>
              </a:ext>
            </a:extLst>
          </p:cNvPr>
          <p:cNvGrpSpPr/>
          <p:nvPr userDrawn="1"/>
        </p:nvGrpSpPr>
        <p:grpSpPr>
          <a:xfrm>
            <a:off x="2437485" y="6306086"/>
            <a:ext cx="9754515" cy="45719"/>
            <a:chOff x="667641" y="6313581"/>
            <a:chExt cx="7276741" cy="45719"/>
          </a:xfrm>
        </p:grpSpPr>
        <p:sp>
          <p:nvSpPr>
            <p:cNvPr id="19" name="Rectangle 18">
              <a:extLst>
                <a:ext uri="{FF2B5EF4-FFF2-40B4-BE49-F238E27FC236}">
                  <a16:creationId xmlns:a16="http://schemas.microsoft.com/office/drawing/2014/main" id="{D63FE4EB-AE1E-0C4C-8B1B-853CCEABDEBA}"/>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 name="Rectangle 19">
              <a:extLst>
                <a:ext uri="{FF2B5EF4-FFF2-40B4-BE49-F238E27FC236}">
                  <a16:creationId xmlns:a16="http://schemas.microsoft.com/office/drawing/2014/main" id="{10F13653-ADA5-D845-8C68-31ACE86D0C82}"/>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Rectangle 20">
              <a:extLst>
                <a:ext uri="{FF2B5EF4-FFF2-40B4-BE49-F238E27FC236}">
                  <a16:creationId xmlns:a16="http://schemas.microsoft.com/office/drawing/2014/main" id="{22638505-5E3C-454A-9E3D-BC0FEF5A0562}"/>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2" name="Rectangle 21">
              <a:extLst>
                <a:ext uri="{FF2B5EF4-FFF2-40B4-BE49-F238E27FC236}">
                  <a16:creationId xmlns:a16="http://schemas.microsoft.com/office/drawing/2014/main" id="{B8B835C8-34FA-BE4D-B35F-1F02DBDC4DF2}"/>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3" name="TextBox 12">
            <a:extLst>
              <a:ext uri="{FF2B5EF4-FFF2-40B4-BE49-F238E27FC236}">
                <a16:creationId xmlns:a16="http://schemas.microsoft.com/office/drawing/2014/main" id="{AE349129-BD40-B545-8AF5-31B3765D9801}"/>
              </a:ext>
            </a:extLst>
          </p:cNvPr>
          <p:cNvSpPr txBox="1"/>
          <p:nvPr userDrawn="1"/>
        </p:nvSpPr>
        <p:spPr>
          <a:xfrm>
            <a:off x="2309712" y="6354189"/>
            <a:ext cx="11406800" cy="261610"/>
          </a:xfrm>
          <a:prstGeom prst="rect">
            <a:avLst/>
          </a:prstGeom>
          <a:noFill/>
        </p:spPr>
        <p:txBody>
          <a:bodyPr wrap="square" rtlCol="0">
            <a:spAutoFit/>
          </a:bodyPr>
          <a:lstStyle/>
          <a:p>
            <a:r>
              <a:rPr lang="en-US" sz="1051" dirty="0">
                <a:solidFill>
                  <a:srgbClr val="3DB8CF"/>
                </a:solidFill>
                <a:latin typeface="Arial Black" panose="020B0A04020102020204" pitchFamily="34" charset="0"/>
              </a:rPr>
              <a:t>Educating Georgia's Future </a:t>
            </a:r>
            <a:r>
              <a:rPr lang="en-US" sz="1100" b="1" i="1" dirty="0">
                <a:solidFill>
                  <a:schemeClr val="bg2">
                    <a:lumMod val="50000"/>
                  </a:schemeClr>
                </a:solidFill>
              </a:rPr>
              <a:t>by graduating students who are ready to learn, ready to live, and ready to lead.</a:t>
            </a:r>
          </a:p>
        </p:txBody>
      </p:sp>
    </p:spTree>
    <p:extLst>
      <p:ext uri="{BB962C8B-B14F-4D97-AF65-F5344CB8AC3E}">
        <p14:creationId xmlns:p14="http://schemas.microsoft.com/office/powerpoint/2010/main" val="20231929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Header #5">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D12C5B11-206E-A94B-9F51-FB5C3DAE1C3B}"/>
              </a:ext>
            </a:extLst>
          </p:cNvPr>
          <p:cNvPicPr>
            <a:picLocks noChangeAspect="1"/>
          </p:cNvPicPr>
          <p:nvPr userDrawn="1"/>
        </p:nvPicPr>
        <p:blipFill rotWithShape="1">
          <a:blip r:embed="rId2"/>
          <a:srcRect l="634" b="13764"/>
          <a:stretch/>
        </p:blipFill>
        <p:spPr>
          <a:xfrm>
            <a:off x="285327" y="2537127"/>
            <a:ext cx="5963076" cy="3776454"/>
          </a:xfrm>
          <a:prstGeom prst="rect">
            <a:avLst/>
          </a:prstGeom>
        </p:spPr>
      </p:pic>
      <p:sp>
        <p:nvSpPr>
          <p:cNvPr id="8" name="Title 1">
            <a:extLst>
              <a:ext uri="{FF2B5EF4-FFF2-40B4-BE49-F238E27FC236}">
                <a16:creationId xmlns:a16="http://schemas.microsoft.com/office/drawing/2014/main" id="{AA38BD43-9EF6-9C44-88A5-EC83FE777A5B}"/>
              </a:ext>
            </a:extLst>
          </p:cNvPr>
          <p:cNvSpPr>
            <a:spLocks noGrp="1"/>
          </p:cNvSpPr>
          <p:nvPr>
            <p:ph type="title"/>
          </p:nvPr>
        </p:nvSpPr>
        <p:spPr>
          <a:xfrm>
            <a:off x="1733484" y="0"/>
            <a:ext cx="8725037" cy="1778000"/>
          </a:xfrm>
        </p:spPr>
        <p:txBody>
          <a:bodyPr anchor="b">
            <a:normAutofit/>
          </a:bodyPr>
          <a:lstStyle>
            <a:lvl1pPr algn="ctr">
              <a:defRPr sz="3600">
                <a:solidFill>
                  <a:srgbClr val="44883E"/>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9" name="Text Placeholder 9">
            <a:extLst>
              <a:ext uri="{FF2B5EF4-FFF2-40B4-BE49-F238E27FC236}">
                <a16:creationId xmlns:a16="http://schemas.microsoft.com/office/drawing/2014/main" id="{24248480-3C36-FA4E-B4B3-A757688E9687}"/>
              </a:ext>
            </a:extLst>
          </p:cNvPr>
          <p:cNvSpPr>
            <a:spLocks noGrp="1"/>
          </p:cNvSpPr>
          <p:nvPr>
            <p:ph type="body" sz="quarter" idx="13" hasCustomPrompt="1"/>
          </p:nvPr>
        </p:nvSpPr>
        <p:spPr>
          <a:xfrm>
            <a:off x="1733484" y="1884550"/>
            <a:ext cx="8725037" cy="1300617"/>
          </a:xfrm>
        </p:spPr>
        <p:txBody>
          <a:bodyPr>
            <a:normAutofit/>
          </a:bodyPr>
          <a:lstStyle>
            <a:lvl1pPr marL="0" indent="0" algn="ctr">
              <a:buNone/>
              <a:defRPr sz="2800" b="1">
                <a:solidFill>
                  <a:schemeClr val="bg1">
                    <a:lumMod val="50000"/>
                  </a:schemeClr>
                </a:solidFill>
                <a:latin typeface="Arial" panose="020B0604020202020204" pitchFamily="34" charset="0"/>
                <a:cs typeface="Arial" panose="020B0604020202020204" pitchFamily="34" charset="0"/>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Subtitle</a:t>
            </a:r>
          </a:p>
        </p:txBody>
      </p:sp>
      <p:pic>
        <p:nvPicPr>
          <p:cNvPr id="17" name="Picture 16">
            <a:extLst>
              <a:ext uri="{FF2B5EF4-FFF2-40B4-BE49-F238E27FC236}">
                <a16:creationId xmlns:a16="http://schemas.microsoft.com/office/drawing/2014/main" id="{F382055D-B3C4-A94C-BD21-36B1B585D125}"/>
              </a:ext>
            </a:extLst>
          </p:cNvPr>
          <p:cNvPicPr>
            <a:picLocks noChangeAspect="1"/>
          </p:cNvPicPr>
          <p:nvPr userDrawn="1"/>
        </p:nvPicPr>
        <p:blipFill>
          <a:blip r:embed="rId3"/>
          <a:stretch>
            <a:fillRect/>
          </a:stretch>
        </p:blipFill>
        <p:spPr>
          <a:xfrm>
            <a:off x="9958075" y="5919348"/>
            <a:ext cx="1738343" cy="714443"/>
          </a:xfrm>
          <a:prstGeom prst="rect">
            <a:avLst/>
          </a:prstGeom>
        </p:spPr>
      </p:pic>
      <p:grpSp>
        <p:nvGrpSpPr>
          <p:cNvPr id="18" name="Group 17">
            <a:extLst>
              <a:ext uri="{FF2B5EF4-FFF2-40B4-BE49-F238E27FC236}">
                <a16:creationId xmlns:a16="http://schemas.microsoft.com/office/drawing/2014/main" id="{4825A828-5FDB-244F-84D5-F4560E19A62F}"/>
              </a:ext>
            </a:extLst>
          </p:cNvPr>
          <p:cNvGrpSpPr/>
          <p:nvPr userDrawn="1"/>
        </p:nvGrpSpPr>
        <p:grpSpPr>
          <a:xfrm>
            <a:off x="0" y="6306086"/>
            <a:ext cx="9754515" cy="45719"/>
            <a:chOff x="667641" y="6313581"/>
            <a:chExt cx="7276741" cy="45719"/>
          </a:xfrm>
        </p:grpSpPr>
        <p:sp>
          <p:nvSpPr>
            <p:cNvPr id="19" name="Rectangle 18">
              <a:extLst>
                <a:ext uri="{FF2B5EF4-FFF2-40B4-BE49-F238E27FC236}">
                  <a16:creationId xmlns:a16="http://schemas.microsoft.com/office/drawing/2014/main" id="{D63FE4EB-AE1E-0C4C-8B1B-853CCEABDEBA}"/>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 name="Rectangle 19">
              <a:extLst>
                <a:ext uri="{FF2B5EF4-FFF2-40B4-BE49-F238E27FC236}">
                  <a16:creationId xmlns:a16="http://schemas.microsoft.com/office/drawing/2014/main" id="{10F13653-ADA5-D845-8C68-31ACE86D0C82}"/>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Rectangle 20">
              <a:extLst>
                <a:ext uri="{FF2B5EF4-FFF2-40B4-BE49-F238E27FC236}">
                  <a16:creationId xmlns:a16="http://schemas.microsoft.com/office/drawing/2014/main" id="{22638505-5E3C-454A-9E3D-BC0FEF5A0562}"/>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2" name="Rectangle 21">
              <a:extLst>
                <a:ext uri="{FF2B5EF4-FFF2-40B4-BE49-F238E27FC236}">
                  <a16:creationId xmlns:a16="http://schemas.microsoft.com/office/drawing/2014/main" id="{B8B835C8-34FA-BE4D-B35F-1F02DBDC4DF2}"/>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3" name="TextBox 12">
            <a:extLst>
              <a:ext uri="{FF2B5EF4-FFF2-40B4-BE49-F238E27FC236}">
                <a16:creationId xmlns:a16="http://schemas.microsoft.com/office/drawing/2014/main" id="{7AEF3D64-B4A9-F448-94C2-B2BAD28044CD}"/>
              </a:ext>
            </a:extLst>
          </p:cNvPr>
          <p:cNvSpPr txBox="1"/>
          <p:nvPr userDrawn="1"/>
        </p:nvSpPr>
        <p:spPr>
          <a:xfrm>
            <a:off x="580253" y="6380319"/>
            <a:ext cx="8325203" cy="307777"/>
          </a:xfrm>
          <a:prstGeom prst="rect">
            <a:avLst/>
          </a:prstGeom>
          <a:noFill/>
        </p:spPr>
        <p:txBody>
          <a:bodyPr wrap="square" rtlCol="0">
            <a:spAutoFit/>
          </a:bodyPr>
          <a:lstStyle/>
          <a:p>
            <a:r>
              <a:rPr lang="en-US" sz="1400" b="1" i="1" dirty="0">
                <a:solidFill>
                  <a:schemeClr val="bg2">
                    <a:lumMod val="50000"/>
                  </a:schemeClr>
                </a:solidFill>
              </a:rPr>
              <a:t>Offering a holistic education to </a:t>
            </a:r>
            <a:r>
              <a:rPr lang="en-US" sz="1400" dirty="0">
                <a:solidFill>
                  <a:srgbClr val="3DB8CF"/>
                </a:solidFill>
                <a:latin typeface="Arial Black" panose="020B0A04020102020204" pitchFamily="34" charset="0"/>
              </a:rPr>
              <a:t>each and every child </a:t>
            </a:r>
            <a:r>
              <a:rPr lang="en-US" sz="1400" b="1" i="1" dirty="0">
                <a:solidFill>
                  <a:schemeClr val="bg2">
                    <a:lumMod val="50000"/>
                  </a:schemeClr>
                </a:solidFill>
              </a:rPr>
              <a:t>in our state.</a:t>
            </a:r>
          </a:p>
        </p:txBody>
      </p:sp>
    </p:spTree>
    <p:extLst>
      <p:ext uri="{BB962C8B-B14F-4D97-AF65-F5344CB8AC3E}">
        <p14:creationId xmlns:p14="http://schemas.microsoft.com/office/powerpoint/2010/main" val="2260121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Header Plai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userDrawn="1"/>
        </p:nvPicPr>
        <p:blipFill rotWithShape="1">
          <a:blip r:embed="rId2"/>
          <a:srcRect r="4456"/>
          <a:stretch/>
        </p:blipFill>
        <p:spPr>
          <a:xfrm>
            <a:off x="0" y="0"/>
            <a:ext cx="890184" cy="6858000"/>
          </a:xfrm>
          <a:prstGeom prst="rect">
            <a:avLst/>
          </a:prstGeom>
        </p:spPr>
      </p:pic>
      <p:sp>
        <p:nvSpPr>
          <p:cNvPr id="18" name="Title 1">
            <a:extLst>
              <a:ext uri="{FF2B5EF4-FFF2-40B4-BE49-F238E27FC236}">
                <a16:creationId xmlns:a16="http://schemas.microsoft.com/office/drawing/2014/main" id="{21B681EA-F2F5-EC42-A472-2D4F4B1AD9B7}"/>
              </a:ext>
            </a:extLst>
          </p:cNvPr>
          <p:cNvSpPr>
            <a:spLocks noGrp="1"/>
          </p:cNvSpPr>
          <p:nvPr>
            <p:ph type="ctrTitle"/>
          </p:nvPr>
        </p:nvSpPr>
        <p:spPr>
          <a:xfrm>
            <a:off x="1201956" y="1122363"/>
            <a:ext cx="10551832" cy="2387600"/>
          </a:xfrm>
        </p:spPr>
        <p:txBody>
          <a:bodyPr anchor="b">
            <a:normAutofit/>
          </a:bodyPr>
          <a:lstStyle>
            <a:lvl1pPr algn="ctr">
              <a:defRPr sz="3600"/>
            </a:lvl1pPr>
          </a:lstStyle>
          <a:p>
            <a:r>
              <a:rPr lang="en-US" dirty="0"/>
              <a:t>Click to edit Master title style</a:t>
            </a:r>
          </a:p>
        </p:txBody>
      </p:sp>
      <p:sp>
        <p:nvSpPr>
          <p:cNvPr id="19" name="Subtitle 2">
            <a:extLst>
              <a:ext uri="{FF2B5EF4-FFF2-40B4-BE49-F238E27FC236}">
                <a16:creationId xmlns:a16="http://schemas.microsoft.com/office/drawing/2014/main" id="{71120813-8E8A-2846-88BB-0D7E94451AE5}"/>
              </a:ext>
            </a:extLst>
          </p:cNvPr>
          <p:cNvSpPr>
            <a:spLocks noGrp="1"/>
          </p:cNvSpPr>
          <p:nvPr>
            <p:ph type="subTitle" idx="1" hasCustomPrompt="1"/>
          </p:nvPr>
        </p:nvSpPr>
        <p:spPr>
          <a:xfrm>
            <a:off x="1201956" y="3602042"/>
            <a:ext cx="10551832" cy="1826077"/>
          </a:xfrm>
        </p:spPr>
        <p:txBody>
          <a:bodyPr>
            <a:normAutofit/>
          </a:bodyPr>
          <a:lstStyle>
            <a:lvl1pPr marL="0" indent="0" algn="ctr">
              <a:buNone/>
              <a:defRPr sz="2800" b="1">
                <a:solidFill>
                  <a:schemeClr val="bg2">
                    <a:lumMod val="50000"/>
                  </a:schemeClr>
                </a:solidFill>
                <a:latin typeface="Arial" panose="020B0604020202020204" pitchFamily="34" charset="0"/>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Presentation Subtitle</a:t>
            </a:r>
          </a:p>
        </p:txBody>
      </p:sp>
      <p:pic>
        <p:nvPicPr>
          <p:cNvPr id="20" name="Picture 19">
            <a:extLst>
              <a:ext uri="{FF2B5EF4-FFF2-40B4-BE49-F238E27FC236}">
                <a16:creationId xmlns:a16="http://schemas.microsoft.com/office/drawing/2014/main" id="{B15DE0A7-3C94-754A-A558-C07D050348F2}"/>
              </a:ext>
            </a:extLst>
          </p:cNvPr>
          <p:cNvPicPr>
            <a:picLocks noChangeAspect="1"/>
          </p:cNvPicPr>
          <p:nvPr userDrawn="1"/>
        </p:nvPicPr>
        <p:blipFill>
          <a:blip r:embed="rId3"/>
          <a:stretch>
            <a:fillRect/>
          </a:stretch>
        </p:blipFill>
        <p:spPr>
          <a:xfrm>
            <a:off x="10015449" y="5919348"/>
            <a:ext cx="1738343"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userDrawn="1"/>
        </p:nvGrpSpPr>
        <p:grpSpPr>
          <a:xfrm>
            <a:off x="890184" y="6306086"/>
            <a:ext cx="8921704"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26" name="TextBox 25">
            <a:extLst>
              <a:ext uri="{FF2B5EF4-FFF2-40B4-BE49-F238E27FC236}">
                <a16:creationId xmlns:a16="http://schemas.microsoft.com/office/drawing/2014/main" id="{8DA3722A-6D40-1241-BC75-3DC8893F50CF}"/>
              </a:ext>
            </a:extLst>
          </p:cNvPr>
          <p:cNvSpPr txBox="1"/>
          <p:nvPr userDrawn="1"/>
        </p:nvSpPr>
        <p:spPr>
          <a:xfrm>
            <a:off x="890185" y="6399861"/>
            <a:ext cx="11480235" cy="430887"/>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Tree>
    <p:extLst>
      <p:ext uri="{BB962C8B-B14F-4D97-AF65-F5344CB8AC3E}">
        <p14:creationId xmlns:p14="http://schemas.microsoft.com/office/powerpoint/2010/main" val="14345832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userDrawn="1"/>
        </p:nvPicPr>
        <p:blipFill rotWithShape="1">
          <a:blip r:embed="rId2"/>
          <a:srcRect r="4456"/>
          <a:stretch/>
        </p:blipFill>
        <p:spPr>
          <a:xfrm>
            <a:off x="0" y="0"/>
            <a:ext cx="890184"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userDrawn="1"/>
        </p:nvPicPr>
        <p:blipFill>
          <a:blip r:embed="rId3"/>
          <a:stretch>
            <a:fillRect/>
          </a:stretch>
        </p:blipFill>
        <p:spPr>
          <a:xfrm>
            <a:off x="10015449" y="5919348"/>
            <a:ext cx="1738343"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userDrawn="1"/>
        </p:nvGrpSpPr>
        <p:grpSpPr>
          <a:xfrm>
            <a:off x="890184" y="6306086"/>
            <a:ext cx="8921704"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26" name="TextBox 25">
            <a:extLst>
              <a:ext uri="{FF2B5EF4-FFF2-40B4-BE49-F238E27FC236}">
                <a16:creationId xmlns:a16="http://schemas.microsoft.com/office/drawing/2014/main" id="{8DA3722A-6D40-1241-BC75-3DC8893F50CF}"/>
              </a:ext>
            </a:extLst>
          </p:cNvPr>
          <p:cNvSpPr txBox="1"/>
          <p:nvPr userDrawn="1"/>
        </p:nvSpPr>
        <p:spPr>
          <a:xfrm>
            <a:off x="890185" y="6399861"/>
            <a:ext cx="11480235" cy="430887"/>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Tree>
    <p:extLst>
      <p:ext uri="{BB962C8B-B14F-4D97-AF65-F5344CB8AC3E}">
        <p14:creationId xmlns:p14="http://schemas.microsoft.com/office/powerpoint/2010/main" val="975546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pic>
        <p:nvPicPr>
          <p:cNvPr id="7" name="Picture 6">
            <a:extLst>
              <a:ext uri="{FF2B5EF4-FFF2-40B4-BE49-F238E27FC236}">
                <a16:creationId xmlns:a16="http://schemas.microsoft.com/office/drawing/2014/main" id="{38CFB282-9E2D-4079-8094-69BF009038DF}"/>
              </a:ext>
            </a:extLst>
          </p:cNvPr>
          <p:cNvPicPr>
            <a:picLocks noChangeAspect="1"/>
          </p:cNvPicPr>
          <p:nvPr userDrawn="1"/>
        </p:nvPicPr>
        <p:blipFill>
          <a:blip r:embed="rId2"/>
          <a:stretch>
            <a:fillRect/>
          </a:stretch>
        </p:blipFill>
        <p:spPr>
          <a:xfrm>
            <a:off x="10268289" y="6023260"/>
            <a:ext cx="1485499" cy="610526"/>
          </a:xfrm>
          <a:prstGeom prst="rect">
            <a:avLst/>
          </a:prstGeom>
        </p:spPr>
      </p:pic>
      <p:pic>
        <p:nvPicPr>
          <p:cNvPr id="8" name="Picture 7">
            <a:extLst>
              <a:ext uri="{FF2B5EF4-FFF2-40B4-BE49-F238E27FC236}">
                <a16:creationId xmlns:a16="http://schemas.microsoft.com/office/drawing/2014/main" id="{FCD6DA86-D775-4E79-AA8E-005E2EAB25E7}"/>
              </a:ext>
            </a:extLst>
          </p:cNvPr>
          <p:cNvPicPr>
            <a:picLocks noChangeAspect="1"/>
          </p:cNvPicPr>
          <p:nvPr userDrawn="1"/>
        </p:nvPicPr>
        <p:blipFill rotWithShape="1">
          <a:blip r:embed="rId3"/>
          <a:srcRect r="4456"/>
          <a:stretch/>
        </p:blipFill>
        <p:spPr>
          <a:xfrm>
            <a:off x="0" y="0"/>
            <a:ext cx="890184" cy="6858000"/>
          </a:xfrm>
          <a:prstGeom prst="rect">
            <a:avLst/>
          </a:prstGeom>
        </p:spPr>
      </p:pic>
      <p:grpSp>
        <p:nvGrpSpPr>
          <p:cNvPr id="9" name="Group 8">
            <a:extLst>
              <a:ext uri="{FF2B5EF4-FFF2-40B4-BE49-F238E27FC236}">
                <a16:creationId xmlns:a16="http://schemas.microsoft.com/office/drawing/2014/main" id="{07EF3A1D-F699-45C7-B71A-B2E09E259BF5}"/>
              </a:ext>
            </a:extLst>
          </p:cNvPr>
          <p:cNvGrpSpPr/>
          <p:nvPr userDrawn="1"/>
        </p:nvGrpSpPr>
        <p:grpSpPr>
          <a:xfrm>
            <a:off x="890184" y="6306086"/>
            <a:ext cx="8921704" cy="53219"/>
            <a:chOff x="667641" y="6313581"/>
            <a:chExt cx="7276741" cy="45719"/>
          </a:xfrm>
        </p:grpSpPr>
        <p:sp>
          <p:nvSpPr>
            <p:cNvPr id="10" name="Rectangle 9">
              <a:extLst>
                <a:ext uri="{FF2B5EF4-FFF2-40B4-BE49-F238E27FC236}">
                  <a16:creationId xmlns:a16="http://schemas.microsoft.com/office/drawing/2014/main" id="{5ABC721E-2A68-424B-83B8-8EA277CFEFAF}"/>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Rectangle 10">
              <a:extLst>
                <a:ext uri="{FF2B5EF4-FFF2-40B4-BE49-F238E27FC236}">
                  <a16:creationId xmlns:a16="http://schemas.microsoft.com/office/drawing/2014/main" id="{479398A0-7130-4039-83D1-A6925A4DAE3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a:extLst>
                <a:ext uri="{FF2B5EF4-FFF2-40B4-BE49-F238E27FC236}">
                  <a16:creationId xmlns:a16="http://schemas.microsoft.com/office/drawing/2014/main" id="{92DD3217-50D2-4FAB-9BAF-98B3A2A91A1D}"/>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Rectangle 12">
              <a:extLst>
                <a:ext uri="{FF2B5EF4-FFF2-40B4-BE49-F238E27FC236}">
                  <a16:creationId xmlns:a16="http://schemas.microsoft.com/office/drawing/2014/main" id="{88BD6309-E05A-4591-8880-DAF3AAF9725B}"/>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4" name="TextBox 13">
            <a:extLst>
              <a:ext uri="{FF2B5EF4-FFF2-40B4-BE49-F238E27FC236}">
                <a16:creationId xmlns:a16="http://schemas.microsoft.com/office/drawing/2014/main" id="{53BDBCFC-D7C9-4640-846B-1D044E892322}"/>
              </a:ext>
            </a:extLst>
          </p:cNvPr>
          <p:cNvSpPr txBox="1"/>
          <p:nvPr userDrawn="1"/>
        </p:nvSpPr>
        <p:spPr>
          <a:xfrm>
            <a:off x="890185" y="6399861"/>
            <a:ext cx="11480235" cy="430887"/>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Tree>
    <p:extLst>
      <p:ext uri="{BB962C8B-B14F-4D97-AF65-F5344CB8AC3E}">
        <p14:creationId xmlns:p14="http://schemas.microsoft.com/office/powerpoint/2010/main" val="11255902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userDrawn="1"/>
        </p:nvPicPr>
        <p:blipFill rotWithShape="1">
          <a:blip r:embed="rId2"/>
          <a:srcRect r="4456"/>
          <a:stretch/>
        </p:blipFill>
        <p:spPr>
          <a:xfrm>
            <a:off x="0" y="0"/>
            <a:ext cx="890184"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userDrawn="1"/>
        </p:nvPicPr>
        <p:blipFill>
          <a:blip r:embed="rId3"/>
          <a:stretch>
            <a:fillRect/>
          </a:stretch>
        </p:blipFill>
        <p:spPr>
          <a:xfrm>
            <a:off x="10015449" y="5919348"/>
            <a:ext cx="1738343"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userDrawn="1"/>
        </p:nvGrpSpPr>
        <p:grpSpPr>
          <a:xfrm>
            <a:off x="890184" y="6306086"/>
            <a:ext cx="8921704"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26" name="TextBox 25">
            <a:extLst>
              <a:ext uri="{FF2B5EF4-FFF2-40B4-BE49-F238E27FC236}">
                <a16:creationId xmlns:a16="http://schemas.microsoft.com/office/drawing/2014/main" id="{8DA3722A-6D40-1241-BC75-3DC8893F50CF}"/>
              </a:ext>
            </a:extLst>
          </p:cNvPr>
          <p:cNvSpPr txBox="1"/>
          <p:nvPr userDrawn="1"/>
        </p:nvSpPr>
        <p:spPr>
          <a:xfrm>
            <a:off x="890185" y="6399861"/>
            <a:ext cx="11480235" cy="430887"/>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0" name="Title 1">
            <a:extLst>
              <a:ext uri="{FF2B5EF4-FFF2-40B4-BE49-F238E27FC236}">
                <a16:creationId xmlns:a16="http://schemas.microsoft.com/office/drawing/2014/main" id="{D71145EA-2137-994B-BBB4-AEF651F0ED7D}"/>
              </a:ext>
            </a:extLst>
          </p:cNvPr>
          <p:cNvSpPr>
            <a:spLocks noGrp="1"/>
          </p:cNvSpPr>
          <p:nvPr>
            <p:ph type="title"/>
          </p:nvPr>
        </p:nvSpPr>
        <p:spPr>
          <a:xfrm>
            <a:off x="1159933" y="365129"/>
            <a:ext cx="10515600" cy="1325563"/>
          </a:xfrm>
        </p:spPr>
        <p:txBody>
          <a:bodyPr anchor="ctr"/>
          <a:lstStyle/>
          <a:p>
            <a:r>
              <a:rPr lang="en-US" dirty="0"/>
              <a:t>Click to edit Master title style</a:t>
            </a:r>
          </a:p>
        </p:txBody>
      </p:sp>
      <p:sp>
        <p:nvSpPr>
          <p:cNvPr id="11" name="Content Placeholder 2">
            <a:extLst>
              <a:ext uri="{FF2B5EF4-FFF2-40B4-BE49-F238E27FC236}">
                <a16:creationId xmlns:a16="http://schemas.microsoft.com/office/drawing/2014/main" id="{BA273F2C-B56E-1448-A968-1AE943C717F8}"/>
              </a:ext>
            </a:extLst>
          </p:cNvPr>
          <p:cNvSpPr>
            <a:spLocks noGrp="1"/>
          </p:cNvSpPr>
          <p:nvPr>
            <p:ph sz="half" idx="1"/>
          </p:nvPr>
        </p:nvSpPr>
        <p:spPr>
          <a:xfrm>
            <a:off x="1159933"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3">
            <a:extLst>
              <a:ext uri="{FF2B5EF4-FFF2-40B4-BE49-F238E27FC236}">
                <a16:creationId xmlns:a16="http://schemas.microsoft.com/office/drawing/2014/main" id="{7E7C3349-83FE-1F4E-9A67-A833CAD4AC40}"/>
              </a:ext>
            </a:extLst>
          </p:cNvPr>
          <p:cNvSpPr>
            <a:spLocks noGrp="1"/>
          </p:cNvSpPr>
          <p:nvPr>
            <p:ph sz="half" idx="2"/>
          </p:nvPr>
        </p:nvSpPr>
        <p:spPr>
          <a:xfrm>
            <a:off x="6493933"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712181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userDrawn="1"/>
        </p:nvPicPr>
        <p:blipFill rotWithShape="1">
          <a:blip r:embed="rId2"/>
          <a:srcRect r="4456"/>
          <a:stretch/>
        </p:blipFill>
        <p:spPr>
          <a:xfrm>
            <a:off x="0" y="0"/>
            <a:ext cx="890184"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userDrawn="1"/>
        </p:nvPicPr>
        <p:blipFill>
          <a:blip r:embed="rId3"/>
          <a:stretch>
            <a:fillRect/>
          </a:stretch>
        </p:blipFill>
        <p:spPr>
          <a:xfrm>
            <a:off x="10015449" y="5919348"/>
            <a:ext cx="1738343"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userDrawn="1"/>
        </p:nvGrpSpPr>
        <p:grpSpPr>
          <a:xfrm>
            <a:off x="890184" y="6306086"/>
            <a:ext cx="8921704"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26" name="TextBox 25">
            <a:extLst>
              <a:ext uri="{FF2B5EF4-FFF2-40B4-BE49-F238E27FC236}">
                <a16:creationId xmlns:a16="http://schemas.microsoft.com/office/drawing/2014/main" id="{8DA3722A-6D40-1241-BC75-3DC8893F50CF}"/>
              </a:ext>
            </a:extLst>
          </p:cNvPr>
          <p:cNvSpPr txBox="1"/>
          <p:nvPr userDrawn="1"/>
        </p:nvSpPr>
        <p:spPr>
          <a:xfrm>
            <a:off x="890185" y="6399861"/>
            <a:ext cx="11480235" cy="430887"/>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3" name="Title 1">
            <a:extLst>
              <a:ext uri="{FF2B5EF4-FFF2-40B4-BE49-F238E27FC236}">
                <a16:creationId xmlns:a16="http://schemas.microsoft.com/office/drawing/2014/main" id="{0B1D425C-28A2-F246-9D2C-6FF1CABE9B77}"/>
              </a:ext>
            </a:extLst>
          </p:cNvPr>
          <p:cNvSpPr>
            <a:spLocks noGrp="1"/>
          </p:cNvSpPr>
          <p:nvPr>
            <p:ph type="title"/>
          </p:nvPr>
        </p:nvSpPr>
        <p:spPr>
          <a:xfrm>
            <a:off x="1136588" y="365129"/>
            <a:ext cx="10515600" cy="1325563"/>
          </a:xfrm>
        </p:spPr>
        <p:txBody>
          <a:bodyPr anchor="ctr"/>
          <a:lstStyle/>
          <a:p>
            <a:r>
              <a:rPr lang="en-US" dirty="0"/>
              <a:t>Click to edit Master title style</a:t>
            </a:r>
          </a:p>
        </p:txBody>
      </p:sp>
      <p:sp>
        <p:nvSpPr>
          <p:cNvPr id="14" name="Text Placeholder 2">
            <a:extLst>
              <a:ext uri="{FF2B5EF4-FFF2-40B4-BE49-F238E27FC236}">
                <a16:creationId xmlns:a16="http://schemas.microsoft.com/office/drawing/2014/main" id="{C8797758-712C-CA47-9AAD-8D87A079EA08}"/>
              </a:ext>
            </a:extLst>
          </p:cNvPr>
          <p:cNvSpPr>
            <a:spLocks noGrp="1"/>
          </p:cNvSpPr>
          <p:nvPr>
            <p:ph type="body" idx="1"/>
          </p:nvPr>
        </p:nvSpPr>
        <p:spPr>
          <a:xfrm>
            <a:off x="11365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15" name="Content Placeholder 3">
            <a:extLst>
              <a:ext uri="{FF2B5EF4-FFF2-40B4-BE49-F238E27FC236}">
                <a16:creationId xmlns:a16="http://schemas.microsoft.com/office/drawing/2014/main" id="{5DA051F1-16CB-594F-896E-279C2F338A02}"/>
              </a:ext>
            </a:extLst>
          </p:cNvPr>
          <p:cNvSpPr>
            <a:spLocks noGrp="1"/>
          </p:cNvSpPr>
          <p:nvPr>
            <p:ph sz="half" idx="2"/>
          </p:nvPr>
        </p:nvSpPr>
        <p:spPr>
          <a:xfrm>
            <a:off x="11365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4">
            <a:extLst>
              <a:ext uri="{FF2B5EF4-FFF2-40B4-BE49-F238E27FC236}">
                <a16:creationId xmlns:a16="http://schemas.microsoft.com/office/drawing/2014/main" id="{55C91733-E4B6-3044-B559-580D870D4728}"/>
              </a:ext>
            </a:extLst>
          </p:cNvPr>
          <p:cNvSpPr>
            <a:spLocks noGrp="1"/>
          </p:cNvSpPr>
          <p:nvPr>
            <p:ph type="body" sz="quarter" idx="3"/>
          </p:nvPr>
        </p:nvSpPr>
        <p:spPr>
          <a:xfrm>
            <a:off x="6469002"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18" name="Content Placeholder 5">
            <a:extLst>
              <a:ext uri="{FF2B5EF4-FFF2-40B4-BE49-F238E27FC236}">
                <a16:creationId xmlns:a16="http://schemas.microsoft.com/office/drawing/2014/main" id="{968E3110-1878-B24C-B8C9-BD0E1DE699CC}"/>
              </a:ext>
            </a:extLst>
          </p:cNvPr>
          <p:cNvSpPr>
            <a:spLocks noGrp="1"/>
          </p:cNvSpPr>
          <p:nvPr>
            <p:ph sz="quarter" idx="4"/>
          </p:nvPr>
        </p:nvSpPr>
        <p:spPr>
          <a:xfrm>
            <a:off x="6469002"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65845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userDrawn="1"/>
        </p:nvPicPr>
        <p:blipFill rotWithShape="1">
          <a:blip r:embed="rId2"/>
          <a:srcRect r="4456"/>
          <a:stretch/>
        </p:blipFill>
        <p:spPr>
          <a:xfrm>
            <a:off x="0" y="0"/>
            <a:ext cx="890184"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userDrawn="1"/>
        </p:nvPicPr>
        <p:blipFill>
          <a:blip r:embed="rId3"/>
          <a:stretch>
            <a:fillRect/>
          </a:stretch>
        </p:blipFill>
        <p:spPr>
          <a:xfrm>
            <a:off x="10015449" y="5919348"/>
            <a:ext cx="1738343"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userDrawn="1"/>
        </p:nvGrpSpPr>
        <p:grpSpPr>
          <a:xfrm>
            <a:off x="890184" y="6306086"/>
            <a:ext cx="8921704"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26" name="TextBox 25">
            <a:extLst>
              <a:ext uri="{FF2B5EF4-FFF2-40B4-BE49-F238E27FC236}">
                <a16:creationId xmlns:a16="http://schemas.microsoft.com/office/drawing/2014/main" id="{8DA3722A-6D40-1241-BC75-3DC8893F50CF}"/>
              </a:ext>
            </a:extLst>
          </p:cNvPr>
          <p:cNvSpPr txBox="1"/>
          <p:nvPr userDrawn="1"/>
        </p:nvSpPr>
        <p:spPr>
          <a:xfrm>
            <a:off x="890185" y="6399861"/>
            <a:ext cx="11480235" cy="430887"/>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3" name="Title 1">
            <a:extLst>
              <a:ext uri="{FF2B5EF4-FFF2-40B4-BE49-F238E27FC236}">
                <a16:creationId xmlns:a16="http://schemas.microsoft.com/office/drawing/2014/main" id="{0B1D425C-28A2-F246-9D2C-6FF1CABE9B77}"/>
              </a:ext>
            </a:extLst>
          </p:cNvPr>
          <p:cNvSpPr>
            <a:spLocks noGrp="1"/>
          </p:cNvSpPr>
          <p:nvPr>
            <p:ph type="title"/>
          </p:nvPr>
        </p:nvSpPr>
        <p:spPr>
          <a:xfrm>
            <a:off x="1136588" y="365129"/>
            <a:ext cx="10515600" cy="1325563"/>
          </a:xfrm>
        </p:spPr>
        <p:txBody>
          <a:bodyPr anchor="ctr"/>
          <a:lstStyle/>
          <a:p>
            <a:r>
              <a:rPr lang="en-US" dirty="0"/>
              <a:t>Click to edit Master title style</a:t>
            </a:r>
          </a:p>
        </p:txBody>
      </p:sp>
    </p:spTree>
    <p:extLst>
      <p:ext uri="{BB962C8B-B14F-4D97-AF65-F5344CB8AC3E}">
        <p14:creationId xmlns:p14="http://schemas.microsoft.com/office/powerpoint/2010/main" val="18818330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userDrawn="1"/>
        </p:nvPicPr>
        <p:blipFill rotWithShape="1">
          <a:blip r:embed="rId2"/>
          <a:srcRect r="4456"/>
          <a:stretch/>
        </p:blipFill>
        <p:spPr>
          <a:xfrm>
            <a:off x="0" y="0"/>
            <a:ext cx="890184"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userDrawn="1"/>
        </p:nvPicPr>
        <p:blipFill>
          <a:blip r:embed="rId3"/>
          <a:stretch>
            <a:fillRect/>
          </a:stretch>
        </p:blipFill>
        <p:spPr>
          <a:xfrm>
            <a:off x="10015449" y="5919348"/>
            <a:ext cx="1738343"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userDrawn="1"/>
        </p:nvGrpSpPr>
        <p:grpSpPr>
          <a:xfrm>
            <a:off x="890184" y="6306086"/>
            <a:ext cx="8921704"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26" name="TextBox 25">
            <a:extLst>
              <a:ext uri="{FF2B5EF4-FFF2-40B4-BE49-F238E27FC236}">
                <a16:creationId xmlns:a16="http://schemas.microsoft.com/office/drawing/2014/main" id="{8DA3722A-6D40-1241-BC75-3DC8893F50CF}"/>
              </a:ext>
            </a:extLst>
          </p:cNvPr>
          <p:cNvSpPr txBox="1"/>
          <p:nvPr userDrawn="1"/>
        </p:nvSpPr>
        <p:spPr>
          <a:xfrm>
            <a:off x="890185" y="6399861"/>
            <a:ext cx="11480235" cy="430887"/>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5" name="Title 1">
            <a:extLst>
              <a:ext uri="{FF2B5EF4-FFF2-40B4-BE49-F238E27FC236}">
                <a16:creationId xmlns:a16="http://schemas.microsoft.com/office/drawing/2014/main" id="{2F2E79BC-81AF-9144-BDB5-D54993A909D6}"/>
              </a:ext>
            </a:extLst>
          </p:cNvPr>
          <p:cNvSpPr>
            <a:spLocks noGrp="1"/>
          </p:cNvSpPr>
          <p:nvPr>
            <p:ph type="title"/>
          </p:nvPr>
        </p:nvSpPr>
        <p:spPr>
          <a:xfrm>
            <a:off x="1171872" y="457200"/>
            <a:ext cx="3932237" cy="1600200"/>
          </a:xfrm>
        </p:spPr>
        <p:txBody>
          <a:bodyPr anchor="ctr"/>
          <a:lstStyle>
            <a:lvl1pPr>
              <a:defRPr sz="3200"/>
            </a:lvl1pPr>
          </a:lstStyle>
          <a:p>
            <a:r>
              <a:rPr lang="en-US" dirty="0"/>
              <a:t>Click to edit Master title style</a:t>
            </a:r>
          </a:p>
        </p:txBody>
      </p:sp>
      <p:sp>
        <p:nvSpPr>
          <p:cNvPr id="16" name="Content Placeholder 2">
            <a:extLst>
              <a:ext uri="{FF2B5EF4-FFF2-40B4-BE49-F238E27FC236}">
                <a16:creationId xmlns:a16="http://schemas.microsoft.com/office/drawing/2014/main" id="{11AD19F5-871C-A44B-A284-188DD7CED8A2}"/>
              </a:ext>
            </a:extLst>
          </p:cNvPr>
          <p:cNvSpPr>
            <a:spLocks noGrp="1"/>
          </p:cNvSpPr>
          <p:nvPr>
            <p:ph idx="1"/>
          </p:nvPr>
        </p:nvSpPr>
        <p:spPr>
          <a:xfrm>
            <a:off x="5515271" y="98743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 Placeholder 3">
            <a:extLst>
              <a:ext uri="{FF2B5EF4-FFF2-40B4-BE49-F238E27FC236}">
                <a16:creationId xmlns:a16="http://schemas.microsoft.com/office/drawing/2014/main" id="{1ADF3A92-409A-2A48-AF1B-D30F181FD30B}"/>
              </a:ext>
            </a:extLst>
          </p:cNvPr>
          <p:cNvSpPr>
            <a:spLocks noGrp="1"/>
          </p:cNvSpPr>
          <p:nvPr>
            <p:ph type="body" sz="half" idx="2"/>
          </p:nvPr>
        </p:nvSpPr>
        <p:spPr>
          <a:xfrm>
            <a:off x="1171872"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Tree>
    <p:extLst>
      <p:ext uri="{BB962C8B-B14F-4D97-AF65-F5344CB8AC3E}">
        <p14:creationId xmlns:p14="http://schemas.microsoft.com/office/powerpoint/2010/main" val="932714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userDrawn="1"/>
        </p:nvPicPr>
        <p:blipFill rotWithShape="1">
          <a:blip r:embed="rId2"/>
          <a:srcRect r="4456"/>
          <a:stretch/>
        </p:blipFill>
        <p:spPr>
          <a:xfrm>
            <a:off x="0" y="0"/>
            <a:ext cx="890184"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userDrawn="1"/>
        </p:nvPicPr>
        <p:blipFill>
          <a:blip r:embed="rId3"/>
          <a:stretch>
            <a:fillRect/>
          </a:stretch>
        </p:blipFill>
        <p:spPr>
          <a:xfrm>
            <a:off x="10015449" y="5919348"/>
            <a:ext cx="1738343"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userDrawn="1"/>
        </p:nvGrpSpPr>
        <p:grpSpPr>
          <a:xfrm>
            <a:off x="890184" y="6306086"/>
            <a:ext cx="8921704"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26" name="TextBox 25">
            <a:extLst>
              <a:ext uri="{FF2B5EF4-FFF2-40B4-BE49-F238E27FC236}">
                <a16:creationId xmlns:a16="http://schemas.microsoft.com/office/drawing/2014/main" id="{8DA3722A-6D40-1241-BC75-3DC8893F50CF}"/>
              </a:ext>
            </a:extLst>
          </p:cNvPr>
          <p:cNvSpPr txBox="1"/>
          <p:nvPr userDrawn="1"/>
        </p:nvSpPr>
        <p:spPr>
          <a:xfrm>
            <a:off x="890185" y="6399861"/>
            <a:ext cx="11480235" cy="430887"/>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3" name="Title 1">
            <a:extLst>
              <a:ext uri="{FF2B5EF4-FFF2-40B4-BE49-F238E27FC236}">
                <a16:creationId xmlns:a16="http://schemas.microsoft.com/office/drawing/2014/main" id="{59853109-6E4B-7F4B-A6E7-D8968A8FF7A6}"/>
              </a:ext>
            </a:extLst>
          </p:cNvPr>
          <p:cNvSpPr>
            <a:spLocks noGrp="1"/>
          </p:cNvSpPr>
          <p:nvPr>
            <p:ph type="title"/>
          </p:nvPr>
        </p:nvSpPr>
        <p:spPr>
          <a:xfrm>
            <a:off x="1178456" y="457200"/>
            <a:ext cx="3932237" cy="1600200"/>
          </a:xfrm>
        </p:spPr>
        <p:txBody>
          <a:bodyPr anchor="ctr"/>
          <a:lstStyle>
            <a:lvl1pPr>
              <a:defRPr sz="3200"/>
            </a:lvl1pPr>
          </a:lstStyle>
          <a:p>
            <a:r>
              <a:rPr lang="en-US" dirty="0"/>
              <a:t>Click to edit Master title style</a:t>
            </a:r>
          </a:p>
        </p:txBody>
      </p:sp>
      <p:sp>
        <p:nvSpPr>
          <p:cNvPr id="14" name="Picture Placeholder 2">
            <a:extLst>
              <a:ext uri="{FF2B5EF4-FFF2-40B4-BE49-F238E27FC236}">
                <a16:creationId xmlns:a16="http://schemas.microsoft.com/office/drawing/2014/main" id="{0C58DC6A-D81D-E840-835B-24F9F38C0F60}"/>
              </a:ext>
            </a:extLst>
          </p:cNvPr>
          <p:cNvSpPr>
            <a:spLocks noGrp="1" noChangeAspect="1"/>
          </p:cNvSpPr>
          <p:nvPr>
            <p:ph type="pic" idx="1"/>
          </p:nvPr>
        </p:nvSpPr>
        <p:spPr>
          <a:xfrm>
            <a:off x="5521855" y="987431"/>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19" name="Text Placeholder 3">
            <a:extLst>
              <a:ext uri="{FF2B5EF4-FFF2-40B4-BE49-F238E27FC236}">
                <a16:creationId xmlns:a16="http://schemas.microsoft.com/office/drawing/2014/main" id="{B9887510-8376-764D-A87A-29793D98E4AC}"/>
              </a:ext>
            </a:extLst>
          </p:cNvPr>
          <p:cNvSpPr>
            <a:spLocks noGrp="1"/>
          </p:cNvSpPr>
          <p:nvPr>
            <p:ph type="body" sz="half" idx="2"/>
          </p:nvPr>
        </p:nvSpPr>
        <p:spPr>
          <a:xfrm>
            <a:off x="1178456"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Tree>
    <p:extLst>
      <p:ext uri="{BB962C8B-B14F-4D97-AF65-F5344CB8AC3E}">
        <p14:creationId xmlns:p14="http://schemas.microsoft.com/office/powerpoint/2010/main" val="23355703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userDrawn="1"/>
        </p:nvPicPr>
        <p:blipFill rotWithShape="1">
          <a:blip r:embed="rId2"/>
          <a:srcRect r="4456"/>
          <a:stretch/>
        </p:blipFill>
        <p:spPr>
          <a:xfrm>
            <a:off x="0" y="0"/>
            <a:ext cx="890184"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userDrawn="1"/>
        </p:nvPicPr>
        <p:blipFill>
          <a:blip r:embed="rId3"/>
          <a:stretch>
            <a:fillRect/>
          </a:stretch>
        </p:blipFill>
        <p:spPr>
          <a:xfrm>
            <a:off x="10015449" y="5919348"/>
            <a:ext cx="1738343"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userDrawn="1"/>
        </p:nvGrpSpPr>
        <p:grpSpPr>
          <a:xfrm>
            <a:off x="890184" y="6306086"/>
            <a:ext cx="8921704"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26" name="TextBox 25">
            <a:extLst>
              <a:ext uri="{FF2B5EF4-FFF2-40B4-BE49-F238E27FC236}">
                <a16:creationId xmlns:a16="http://schemas.microsoft.com/office/drawing/2014/main" id="{8DA3722A-6D40-1241-BC75-3DC8893F50CF}"/>
              </a:ext>
            </a:extLst>
          </p:cNvPr>
          <p:cNvSpPr txBox="1"/>
          <p:nvPr userDrawn="1"/>
        </p:nvSpPr>
        <p:spPr>
          <a:xfrm>
            <a:off x="890185" y="6399861"/>
            <a:ext cx="11480235" cy="430887"/>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8" name="Title 1">
            <a:extLst>
              <a:ext uri="{FF2B5EF4-FFF2-40B4-BE49-F238E27FC236}">
                <a16:creationId xmlns:a16="http://schemas.microsoft.com/office/drawing/2014/main" id="{533C7E1F-5681-4D44-9301-B3D9F3F69B79}"/>
              </a:ext>
            </a:extLst>
          </p:cNvPr>
          <p:cNvSpPr>
            <a:spLocks noGrp="1"/>
          </p:cNvSpPr>
          <p:nvPr>
            <p:ph type="title"/>
          </p:nvPr>
        </p:nvSpPr>
        <p:spPr>
          <a:xfrm>
            <a:off x="1126067" y="365129"/>
            <a:ext cx="10515600" cy="1325563"/>
          </a:xfrm>
        </p:spPr>
        <p:txBody>
          <a:bodyPr anchor="ctr"/>
          <a:lstStyle/>
          <a:p>
            <a:r>
              <a:rPr lang="en-US" dirty="0"/>
              <a:t>Click to edit Master title style</a:t>
            </a:r>
          </a:p>
        </p:txBody>
      </p:sp>
      <p:sp>
        <p:nvSpPr>
          <p:cNvPr id="27" name="Vertical Text Placeholder 2">
            <a:extLst>
              <a:ext uri="{FF2B5EF4-FFF2-40B4-BE49-F238E27FC236}">
                <a16:creationId xmlns:a16="http://schemas.microsoft.com/office/drawing/2014/main" id="{2C382DC9-1021-B345-AEB1-6804033EBC91}"/>
              </a:ext>
            </a:extLst>
          </p:cNvPr>
          <p:cNvSpPr>
            <a:spLocks noGrp="1"/>
          </p:cNvSpPr>
          <p:nvPr>
            <p:ph type="body" orient="vert" idx="1"/>
          </p:nvPr>
        </p:nvSpPr>
        <p:spPr>
          <a:xfrm>
            <a:off x="1126067" y="1825625"/>
            <a:ext cx="10515600" cy="409371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078089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Vertical Title and Text Layout">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userDrawn="1"/>
        </p:nvPicPr>
        <p:blipFill rotWithShape="1">
          <a:blip r:embed="rId2"/>
          <a:srcRect r="4456"/>
          <a:stretch/>
        </p:blipFill>
        <p:spPr>
          <a:xfrm>
            <a:off x="0" y="0"/>
            <a:ext cx="890184"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userDrawn="1"/>
        </p:nvPicPr>
        <p:blipFill>
          <a:blip r:embed="rId3"/>
          <a:stretch>
            <a:fillRect/>
          </a:stretch>
        </p:blipFill>
        <p:spPr>
          <a:xfrm>
            <a:off x="10015449" y="5919348"/>
            <a:ext cx="1738343"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userDrawn="1"/>
        </p:nvGrpSpPr>
        <p:grpSpPr>
          <a:xfrm>
            <a:off x="890184" y="6306086"/>
            <a:ext cx="8921704"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26" name="TextBox 25">
            <a:extLst>
              <a:ext uri="{FF2B5EF4-FFF2-40B4-BE49-F238E27FC236}">
                <a16:creationId xmlns:a16="http://schemas.microsoft.com/office/drawing/2014/main" id="{8DA3722A-6D40-1241-BC75-3DC8893F50CF}"/>
              </a:ext>
            </a:extLst>
          </p:cNvPr>
          <p:cNvSpPr txBox="1"/>
          <p:nvPr userDrawn="1"/>
        </p:nvSpPr>
        <p:spPr>
          <a:xfrm>
            <a:off x="890185" y="6399861"/>
            <a:ext cx="11480235" cy="430887"/>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2" name="Vertical Title 1">
            <a:extLst>
              <a:ext uri="{FF2B5EF4-FFF2-40B4-BE49-F238E27FC236}">
                <a16:creationId xmlns:a16="http://schemas.microsoft.com/office/drawing/2014/main" id="{B04BA713-2669-AC4A-BD2F-89DB64E615DE}"/>
              </a:ext>
            </a:extLst>
          </p:cNvPr>
          <p:cNvSpPr>
            <a:spLocks noGrp="1"/>
          </p:cNvSpPr>
          <p:nvPr>
            <p:ph type="title" orient="vert"/>
          </p:nvPr>
        </p:nvSpPr>
        <p:spPr>
          <a:xfrm>
            <a:off x="8978903" y="288925"/>
            <a:ext cx="2628900" cy="5811838"/>
          </a:xfrm>
        </p:spPr>
        <p:txBody>
          <a:bodyPr vert="eaVert"/>
          <a:lstStyle/>
          <a:p>
            <a:r>
              <a:rPr lang="en-US" dirty="0"/>
              <a:t>Click to edit Master title style</a:t>
            </a:r>
          </a:p>
        </p:txBody>
      </p:sp>
      <p:sp>
        <p:nvSpPr>
          <p:cNvPr id="13" name="Vertical Text Placeholder 2">
            <a:extLst>
              <a:ext uri="{FF2B5EF4-FFF2-40B4-BE49-F238E27FC236}">
                <a16:creationId xmlns:a16="http://schemas.microsoft.com/office/drawing/2014/main" id="{F6267AEC-654B-0447-B66B-919ABFA9011E}"/>
              </a:ext>
            </a:extLst>
          </p:cNvPr>
          <p:cNvSpPr>
            <a:spLocks noGrp="1"/>
          </p:cNvSpPr>
          <p:nvPr>
            <p:ph type="body" orient="vert" idx="1"/>
          </p:nvPr>
        </p:nvSpPr>
        <p:spPr>
          <a:xfrm>
            <a:off x="1092203" y="2889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679390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cluding Slide #1">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0452308-E201-CE44-A275-57BDEC443B8C}"/>
              </a:ext>
            </a:extLst>
          </p:cNvPr>
          <p:cNvPicPr>
            <a:picLocks noChangeAspect="1"/>
          </p:cNvPicPr>
          <p:nvPr userDrawn="1"/>
        </p:nvPicPr>
        <p:blipFill rotWithShape="1">
          <a:blip r:embed="rId2"/>
          <a:srcRect t="4552" r="15488" b="24702"/>
          <a:stretch/>
        </p:blipFill>
        <p:spPr>
          <a:xfrm>
            <a:off x="3781692" y="190506"/>
            <a:ext cx="8410309" cy="6667499"/>
          </a:xfrm>
          <a:prstGeom prst="rect">
            <a:avLst/>
          </a:prstGeom>
        </p:spPr>
      </p:pic>
      <p:sp>
        <p:nvSpPr>
          <p:cNvPr id="13" name="TextBox 12">
            <a:extLst>
              <a:ext uri="{FF2B5EF4-FFF2-40B4-BE49-F238E27FC236}">
                <a16:creationId xmlns:a16="http://schemas.microsoft.com/office/drawing/2014/main" id="{16014B7D-9BAD-464F-A2A6-2BAA8F556D93}"/>
              </a:ext>
            </a:extLst>
          </p:cNvPr>
          <p:cNvSpPr txBox="1"/>
          <p:nvPr userDrawn="1"/>
        </p:nvSpPr>
        <p:spPr>
          <a:xfrm>
            <a:off x="5650605" y="5575569"/>
            <a:ext cx="6913227" cy="954107"/>
          </a:xfrm>
          <a:prstGeom prst="rect">
            <a:avLst/>
          </a:prstGeom>
          <a:noFill/>
        </p:spPr>
        <p:txBody>
          <a:bodyPr wrap="square" rtlCol="0">
            <a:spAutoFit/>
          </a:bodyPr>
          <a:lstStyle/>
          <a:p>
            <a:pPr algn="ctr"/>
            <a:r>
              <a:rPr lang="en-US" sz="2800" b="1" i="0" dirty="0">
                <a:solidFill>
                  <a:srgbClr val="44883E"/>
                </a:solidFill>
                <a:latin typeface="Arial Black" panose="020B0604020202020204" pitchFamily="34" charset="0"/>
                <a:cs typeface="Arial Black" panose="020B0604020202020204" pitchFamily="34" charset="0"/>
              </a:rPr>
              <a:t>EDUCATING </a:t>
            </a:r>
          </a:p>
          <a:p>
            <a:pPr algn="ctr"/>
            <a:r>
              <a:rPr lang="en-US" sz="2800" b="1" i="0" dirty="0">
                <a:solidFill>
                  <a:srgbClr val="44883E"/>
                </a:solidFill>
                <a:latin typeface="Arial Black" panose="020B0604020202020204" pitchFamily="34" charset="0"/>
                <a:cs typeface="Arial Black" panose="020B0604020202020204" pitchFamily="34" charset="0"/>
              </a:rPr>
              <a:t>GEORGIA’S FUTURE</a:t>
            </a:r>
          </a:p>
        </p:txBody>
      </p:sp>
      <p:sp>
        <p:nvSpPr>
          <p:cNvPr id="17" name="TextBox 16">
            <a:extLst>
              <a:ext uri="{FF2B5EF4-FFF2-40B4-BE49-F238E27FC236}">
                <a16:creationId xmlns:a16="http://schemas.microsoft.com/office/drawing/2014/main" id="{E32DE396-28AF-274A-901E-75484B2FB745}"/>
              </a:ext>
            </a:extLst>
          </p:cNvPr>
          <p:cNvSpPr txBox="1"/>
          <p:nvPr userDrawn="1"/>
        </p:nvSpPr>
        <p:spPr>
          <a:xfrm>
            <a:off x="5629001" y="5559366"/>
            <a:ext cx="6913227" cy="954107"/>
          </a:xfrm>
          <a:prstGeom prst="rect">
            <a:avLst/>
          </a:prstGeom>
          <a:noFill/>
        </p:spPr>
        <p:txBody>
          <a:bodyPr wrap="square" rtlCol="0">
            <a:spAutoFit/>
          </a:bodyPr>
          <a:lstStyle/>
          <a:p>
            <a:pPr algn="ctr"/>
            <a:r>
              <a:rPr lang="en-US" sz="2800" b="1" i="0" dirty="0">
                <a:solidFill>
                  <a:schemeClr val="bg1"/>
                </a:solidFill>
                <a:latin typeface="Arial Black" panose="020B0604020202020204" pitchFamily="34" charset="0"/>
                <a:cs typeface="Arial Black" panose="020B0604020202020204" pitchFamily="34" charset="0"/>
              </a:rPr>
              <a:t>EDUCATING </a:t>
            </a:r>
          </a:p>
          <a:p>
            <a:pPr algn="ctr"/>
            <a:r>
              <a:rPr lang="en-US" sz="2800" b="1" i="0" dirty="0">
                <a:solidFill>
                  <a:schemeClr val="bg1"/>
                </a:solidFill>
                <a:latin typeface="Arial Black" panose="020B0604020202020204" pitchFamily="34" charset="0"/>
                <a:cs typeface="Arial Black" panose="020B0604020202020204" pitchFamily="34" charset="0"/>
              </a:rPr>
              <a:t>GEORGIA’S FUTURE</a:t>
            </a:r>
          </a:p>
        </p:txBody>
      </p:sp>
      <p:pic>
        <p:nvPicPr>
          <p:cNvPr id="18" name="Picture 17">
            <a:extLst>
              <a:ext uri="{FF2B5EF4-FFF2-40B4-BE49-F238E27FC236}">
                <a16:creationId xmlns:a16="http://schemas.microsoft.com/office/drawing/2014/main" id="{49A2BD35-1C57-AC4F-9009-98E82D1603DB}"/>
              </a:ext>
            </a:extLst>
          </p:cNvPr>
          <p:cNvPicPr>
            <a:picLocks noChangeAspect="1"/>
          </p:cNvPicPr>
          <p:nvPr userDrawn="1"/>
        </p:nvPicPr>
        <p:blipFill>
          <a:blip r:embed="rId3"/>
          <a:stretch>
            <a:fillRect/>
          </a:stretch>
        </p:blipFill>
        <p:spPr>
          <a:xfrm>
            <a:off x="877143" y="5056094"/>
            <a:ext cx="2985396" cy="1226970"/>
          </a:xfrm>
          <a:prstGeom prst="rect">
            <a:avLst/>
          </a:prstGeom>
        </p:spPr>
      </p:pic>
      <p:grpSp>
        <p:nvGrpSpPr>
          <p:cNvPr id="2" name="Group 1">
            <a:extLst>
              <a:ext uri="{FF2B5EF4-FFF2-40B4-BE49-F238E27FC236}">
                <a16:creationId xmlns:a16="http://schemas.microsoft.com/office/drawing/2014/main" id="{517B9F69-B309-884D-9A4E-D6AD0142F244}"/>
              </a:ext>
            </a:extLst>
          </p:cNvPr>
          <p:cNvGrpSpPr/>
          <p:nvPr userDrawn="1"/>
        </p:nvGrpSpPr>
        <p:grpSpPr>
          <a:xfrm>
            <a:off x="826341" y="1890558"/>
            <a:ext cx="4684747" cy="1633692"/>
            <a:chOff x="708212" y="1084109"/>
            <a:chExt cx="3782370" cy="1758681"/>
          </a:xfrm>
        </p:grpSpPr>
        <p:sp>
          <p:nvSpPr>
            <p:cNvPr id="20" name="TextBox 19">
              <a:extLst>
                <a:ext uri="{FF2B5EF4-FFF2-40B4-BE49-F238E27FC236}">
                  <a16:creationId xmlns:a16="http://schemas.microsoft.com/office/drawing/2014/main" id="{8BA30DBF-0C8A-2D44-8A37-0A09AA9FD3AE}"/>
                </a:ext>
              </a:extLst>
            </p:cNvPr>
            <p:cNvSpPr txBox="1"/>
            <p:nvPr userDrawn="1"/>
          </p:nvSpPr>
          <p:spPr>
            <a:xfrm>
              <a:off x="708212" y="1084109"/>
              <a:ext cx="2887655" cy="513552"/>
            </a:xfrm>
            <a:prstGeom prst="rect">
              <a:avLst/>
            </a:prstGeom>
            <a:noFill/>
          </p:spPr>
          <p:txBody>
            <a:bodyPr wrap="square" rtlCol="0">
              <a:spAutoFit/>
            </a:bodyPr>
            <a:lstStyle/>
            <a:p>
              <a:pPr algn="l"/>
              <a:r>
                <a:rPr lang="en-US" sz="2500" b="1" i="0" dirty="0" err="1">
                  <a:solidFill>
                    <a:srgbClr val="44883E"/>
                  </a:solidFill>
                  <a:latin typeface="Arial" panose="020B0604020202020204" pitchFamily="34" charset="0"/>
                  <a:cs typeface="Arial" panose="020B0604020202020204" pitchFamily="34" charset="0"/>
                </a:rPr>
                <a:t>www.gadoe.org</a:t>
              </a:r>
              <a:endParaRPr lang="en-US" sz="2500" b="1" i="0" dirty="0">
                <a:solidFill>
                  <a:srgbClr val="44883E"/>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1FAD746F-1530-3646-B73F-8DBEAC23F7E9}"/>
                </a:ext>
              </a:extLst>
            </p:cNvPr>
            <p:cNvSpPr txBox="1"/>
            <p:nvPr userDrawn="1"/>
          </p:nvSpPr>
          <p:spPr>
            <a:xfrm>
              <a:off x="2294734" y="1727466"/>
              <a:ext cx="2195848" cy="381022"/>
            </a:xfrm>
            <a:prstGeom prst="rect">
              <a:avLst/>
            </a:prstGeom>
            <a:noFill/>
          </p:spPr>
          <p:txBody>
            <a:bodyPr wrap="square" rtlCol="0">
              <a:spAutoFit/>
            </a:bodyPr>
            <a:lstStyle/>
            <a:p>
              <a:pPr algn="r"/>
              <a:r>
                <a:rPr lang="en-US" sz="1700" dirty="0">
                  <a:solidFill>
                    <a:srgbClr val="44883E"/>
                  </a:solidFill>
                  <a:latin typeface="Arial" panose="020B0604020202020204" pitchFamily="34" charset="0"/>
                  <a:cs typeface="Arial" panose="020B0604020202020204" pitchFamily="34" charset="0"/>
                </a:rPr>
                <a:t>@</a:t>
              </a:r>
              <a:r>
                <a:rPr lang="en-US" sz="1700" dirty="0" err="1">
                  <a:solidFill>
                    <a:srgbClr val="44883E"/>
                  </a:solidFill>
                  <a:latin typeface="Arial" panose="020B0604020202020204" pitchFamily="34" charset="0"/>
                  <a:cs typeface="Arial" panose="020B0604020202020204" pitchFamily="34" charset="0"/>
                </a:rPr>
                <a:t>georgiadeptofed</a:t>
              </a:r>
              <a:endParaRPr lang="en-US" sz="1700" dirty="0">
                <a:solidFill>
                  <a:srgbClr val="44883E"/>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097F6BA5-55B7-1745-B77D-059B90621DA6}"/>
                </a:ext>
              </a:extLst>
            </p:cNvPr>
            <p:cNvSpPr txBox="1"/>
            <p:nvPr userDrawn="1"/>
          </p:nvSpPr>
          <p:spPr>
            <a:xfrm>
              <a:off x="956939" y="2354493"/>
              <a:ext cx="3533643" cy="381022"/>
            </a:xfrm>
            <a:prstGeom prst="rect">
              <a:avLst/>
            </a:prstGeom>
            <a:noFill/>
          </p:spPr>
          <p:txBody>
            <a:bodyPr wrap="square" rtlCol="0">
              <a:spAutoFit/>
            </a:bodyPr>
            <a:lstStyle/>
            <a:p>
              <a:pPr algn="r"/>
              <a:r>
                <a:rPr lang="en-US" sz="1700" dirty="0" err="1">
                  <a:solidFill>
                    <a:srgbClr val="44883E"/>
                  </a:solidFill>
                  <a:latin typeface="Arial" panose="020B0604020202020204" pitchFamily="34" charset="0"/>
                  <a:cs typeface="Arial" panose="020B0604020202020204" pitchFamily="34" charset="0"/>
                </a:rPr>
                <a:t>youtube.com</a:t>
              </a:r>
              <a:r>
                <a:rPr lang="en-US" sz="1700" dirty="0">
                  <a:solidFill>
                    <a:srgbClr val="44883E"/>
                  </a:solidFill>
                  <a:latin typeface="Arial" panose="020B0604020202020204" pitchFamily="34" charset="0"/>
                  <a:cs typeface="Arial" panose="020B0604020202020204" pitchFamily="34" charset="0"/>
                </a:rPr>
                <a:t>/</a:t>
              </a:r>
              <a:r>
                <a:rPr lang="en-US" sz="1700" dirty="0" err="1">
                  <a:solidFill>
                    <a:srgbClr val="44883E"/>
                  </a:solidFill>
                  <a:latin typeface="Arial" panose="020B0604020202020204" pitchFamily="34" charset="0"/>
                  <a:cs typeface="Arial" panose="020B0604020202020204" pitchFamily="34" charset="0"/>
                </a:rPr>
                <a:t>georgiadeptofed</a:t>
              </a:r>
              <a:endParaRPr lang="en-US" sz="1700" dirty="0">
                <a:solidFill>
                  <a:srgbClr val="44883E"/>
                </a:solidFill>
                <a:latin typeface="Arial" panose="020B0604020202020204" pitchFamily="34" charset="0"/>
                <a:cs typeface="Arial" panose="020B0604020202020204" pitchFamily="34" charset="0"/>
              </a:endParaRPr>
            </a:p>
          </p:txBody>
        </p:sp>
        <p:pic>
          <p:nvPicPr>
            <p:cNvPr id="23" name="Picture 22">
              <a:extLst>
                <a:ext uri="{FF2B5EF4-FFF2-40B4-BE49-F238E27FC236}">
                  <a16:creationId xmlns:a16="http://schemas.microsoft.com/office/drawing/2014/main" id="{273ACDC7-5966-444E-9D1D-9FFD72227974}"/>
                </a:ext>
              </a:extLst>
            </p:cNvPr>
            <p:cNvPicPr>
              <a:picLocks noChangeAspect="1"/>
            </p:cNvPicPr>
            <p:nvPr userDrawn="1"/>
          </p:nvPicPr>
          <p:blipFill>
            <a:blip r:embed="rId4"/>
            <a:stretch>
              <a:fillRect/>
            </a:stretch>
          </p:blipFill>
          <p:spPr>
            <a:xfrm>
              <a:off x="771105" y="1649807"/>
              <a:ext cx="1648437" cy="576153"/>
            </a:xfrm>
            <a:prstGeom prst="rect">
              <a:avLst/>
            </a:prstGeom>
          </p:spPr>
        </p:pic>
        <p:pic>
          <p:nvPicPr>
            <p:cNvPr id="24" name="Picture 23">
              <a:extLst>
                <a:ext uri="{FF2B5EF4-FFF2-40B4-BE49-F238E27FC236}">
                  <a16:creationId xmlns:a16="http://schemas.microsoft.com/office/drawing/2014/main" id="{5FBD2396-6528-9F48-94FE-1633047449B6}"/>
                </a:ext>
              </a:extLst>
            </p:cNvPr>
            <p:cNvPicPr>
              <a:picLocks noChangeAspect="1"/>
            </p:cNvPicPr>
            <p:nvPr userDrawn="1"/>
          </p:nvPicPr>
          <p:blipFill>
            <a:blip r:embed="rId5"/>
            <a:stretch>
              <a:fillRect/>
            </a:stretch>
          </p:blipFill>
          <p:spPr>
            <a:xfrm>
              <a:off x="768813" y="2287976"/>
              <a:ext cx="538810" cy="554814"/>
            </a:xfrm>
            <a:prstGeom prst="rect">
              <a:avLst/>
            </a:prstGeom>
          </p:spPr>
        </p:pic>
      </p:grpSp>
    </p:spTree>
    <p:extLst>
      <p:ext uri="{BB962C8B-B14F-4D97-AF65-F5344CB8AC3E}">
        <p14:creationId xmlns:p14="http://schemas.microsoft.com/office/powerpoint/2010/main" val="21328256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cluding Slide #2">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E1A602B-DFBD-884B-9FE7-E714CE763214}"/>
              </a:ext>
            </a:extLst>
          </p:cNvPr>
          <p:cNvPicPr>
            <a:picLocks noChangeAspect="1"/>
          </p:cNvPicPr>
          <p:nvPr userDrawn="1"/>
        </p:nvPicPr>
        <p:blipFill rotWithShape="1">
          <a:blip r:embed="rId2"/>
          <a:srcRect l="12560" b="10499"/>
          <a:stretch/>
        </p:blipFill>
        <p:spPr>
          <a:xfrm>
            <a:off x="4" y="100462"/>
            <a:ext cx="5367293" cy="6757543"/>
          </a:xfrm>
          <a:prstGeom prst="rect">
            <a:avLst/>
          </a:prstGeom>
        </p:spPr>
      </p:pic>
      <p:pic>
        <p:nvPicPr>
          <p:cNvPr id="18" name="Picture 17">
            <a:extLst>
              <a:ext uri="{FF2B5EF4-FFF2-40B4-BE49-F238E27FC236}">
                <a16:creationId xmlns:a16="http://schemas.microsoft.com/office/drawing/2014/main" id="{49A2BD35-1C57-AC4F-9009-98E82D1603DB}"/>
              </a:ext>
            </a:extLst>
          </p:cNvPr>
          <p:cNvPicPr>
            <a:picLocks noChangeAspect="1"/>
          </p:cNvPicPr>
          <p:nvPr userDrawn="1"/>
        </p:nvPicPr>
        <p:blipFill>
          <a:blip r:embed="rId3"/>
          <a:stretch>
            <a:fillRect/>
          </a:stretch>
        </p:blipFill>
        <p:spPr>
          <a:xfrm>
            <a:off x="8763239" y="5352789"/>
            <a:ext cx="2541612" cy="1044579"/>
          </a:xfrm>
          <a:prstGeom prst="rect">
            <a:avLst/>
          </a:prstGeom>
        </p:spPr>
      </p:pic>
      <p:grpSp>
        <p:nvGrpSpPr>
          <p:cNvPr id="2" name="Group 1">
            <a:extLst>
              <a:ext uri="{FF2B5EF4-FFF2-40B4-BE49-F238E27FC236}">
                <a16:creationId xmlns:a16="http://schemas.microsoft.com/office/drawing/2014/main" id="{517B9F69-B309-884D-9A4E-D6AD0142F244}"/>
              </a:ext>
            </a:extLst>
          </p:cNvPr>
          <p:cNvGrpSpPr/>
          <p:nvPr userDrawn="1"/>
        </p:nvGrpSpPr>
        <p:grpSpPr>
          <a:xfrm>
            <a:off x="6738637" y="3515892"/>
            <a:ext cx="4684747" cy="1633692"/>
            <a:chOff x="708212" y="1084109"/>
            <a:chExt cx="3782370" cy="1758681"/>
          </a:xfrm>
        </p:grpSpPr>
        <p:sp>
          <p:nvSpPr>
            <p:cNvPr id="20" name="TextBox 19">
              <a:extLst>
                <a:ext uri="{FF2B5EF4-FFF2-40B4-BE49-F238E27FC236}">
                  <a16:creationId xmlns:a16="http://schemas.microsoft.com/office/drawing/2014/main" id="{8BA30DBF-0C8A-2D44-8A37-0A09AA9FD3AE}"/>
                </a:ext>
              </a:extLst>
            </p:cNvPr>
            <p:cNvSpPr txBox="1"/>
            <p:nvPr userDrawn="1"/>
          </p:nvSpPr>
          <p:spPr>
            <a:xfrm>
              <a:off x="708212" y="1084109"/>
              <a:ext cx="2887655" cy="513552"/>
            </a:xfrm>
            <a:prstGeom prst="rect">
              <a:avLst/>
            </a:prstGeom>
            <a:noFill/>
          </p:spPr>
          <p:txBody>
            <a:bodyPr wrap="square" rtlCol="0">
              <a:spAutoFit/>
            </a:bodyPr>
            <a:lstStyle/>
            <a:p>
              <a:pPr algn="l"/>
              <a:r>
                <a:rPr lang="en-US" sz="2500" b="1" i="0" dirty="0" err="1">
                  <a:solidFill>
                    <a:srgbClr val="44883E"/>
                  </a:solidFill>
                  <a:latin typeface="Arial" panose="020B0604020202020204" pitchFamily="34" charset="0"/>
                  <a:cs typeface="Arial" panose="020B0604020202020204" pitchFamily="34" charset="0"/>
                </a:rPr>
                <a:t>www.gadoe.org</a:t>
              </a:r>
              <a:endParaRPr lang="en-US" sz="2500" b="1" i="0" dirty="0">
                <a:solidFill>
                  <a:srgbClr val="44883E"/>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1FAD746F-1530-3646-B73F-8DBEAC23F7E9}"/>
                </a:ext>
              </a:extLst>
            </p:cNvPr>
            <p:cNvSpPr txBox="1"/>
            <p:nvPr userDrawn="1"/>
          </p:nvSpPr>
          <p:spPr>
            <a:xfrm>
              <a:off x="2294734" y="1727466"/>
              <a:ext cx="2195848" cy="381022"/>
            </a:xfrm>
            <a:prstGeom prst="rect">
              <a:avLst/>
            </a:prstGeom>
            <a:noFill/>
          </p:spPr>
          <p:txBody>
            <a:bodyPr wrap="square" rtlCol="0">
              <a:spAutoFit/>
            </a:bodyPr>
            <a:lstStyle/>
            <a:p>
              <a:pPr algn="r"/>
              <a:r>
                <a:rPr lang="en-US" sz="1700" dirty="0">
                  <a:solidFill>
                    <a:srgbClr val="44883E"/>
                  </a:solidFill>
                  <a:latin typeface="Arial" panose="020B0604020202020204" pitchFamily="34" charset="0"/>
                  <a:cs typeface="Arial" panose="020B0604020202020204" pitchFamily="34" charset="0"/>
                </a:rPr>
                <a:t>@</a:t>
              </a:r>
              <a:r>
                <a:rPr lang="en-US" sz="1700" dirty="0" err="1">
                  <a:solidFill>
                    <a:srgbClr val="44883E"/>
                  </a:solidFill>
                  <a:latin typeface="Arial" panose="020B0604020202020204" pitchFamily="34" charset="0"/>
                  <a:cs typeface="Arial" panose="020B0604020202020204" pitchFamily="34" charset="0"/>
                </a:rPr>
                <a:t>georgiadeptofed</a:t>
              </a:r>
              <a:endParaRPr lang="en-US" sz="1700" dirty="0">
                <a:solidFill>
                  <a:srgbClr val="44883E"/>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097F6BA5-55B7-1745-B77D-059B90621DA6}"/>
                </a:ext>
              </a:extLst>
            </p:cNvPr>
            <p:cNvSpPr txBox="1"/>
            <p:nvPr userDrawn="1"/>
          </p:nvSpPr>
          <p:spPr>
            <a:xfrm>
              <a:off x="956939" y="2354493"/>
              <a:ext cx="3533643" cy="381022"/>
            </a:xfrm>
            <a:prstGeom prst="rect">
              <a:avLst/>
            </a:prstGeom>
            <a:noFill/>
          </p:spPr>
          <p:txBody>
            <a:bodyPr wrap="square" rtlCol="0">
              <a:spAutoFit/>
            </a:bodyPr>
            <a:lstStyle/>
            <a:p>
              <a:pPr algn="r"/>
              <a:r>
                <a:rPr lang="en-US" sz="1700" dirty="0" err="1">
                  <a:solidFill>
                    <a:srgbClr val="44883E"/>
                  </a:solidFill>
                  <a:latin typeface="Arial" panose="020B0604020202020204" pitchFamily="34" charset="0"/>
                  <a:cs typeface="Arial" panose="020B0604020202020204" pitchFamily="34" charset="0"/>
                </a:rPr>
                <a:t>youtube.com</a:t>
              </a:r>
              <a:r>
                <a:rPr lang="en-US" sz="1700" dirty="0">
                  <a:solidFill>
                    <a:srgbClr val="44883E"/>
                  </a:solidFill>
                  <a:latin typeface="Arial" panose="020B0604020202020204" pitchFamily="34" charset="0"/>
                  <a:cs typeface="Arial" panose="020B0604020202020204" pitchFamily="34" charset="0"/>
                </a:rPr>
                <a:t>/</a:t>
              </a:r>
              <a:r>
                <a:rPr lang="en-US" sz="1700" dirty="0" err="1">
                  <a:solidFill>
                    <a:srgbClr val="44883E"/>
                  </a:solidFill>
                  <a:latin typeface="Arial" panose="020B0604020202020204" pitchFamily="34" charset="0"/>
                  <a:cs typeface="Arial" panose="020B0604020202020204" pitchFamily="34" charset="0"/>
                </a:rPr>
                <a:t>georgiadeptofed</a:t>
              </a:r>
              <a:endParaRPr lang="en-US" sz="1700" dirty="0">
                <a:solidFill>
                  <a:srgbClr val="44883E"/>
                </a:solidFill>
                <a:latin typeface="Arial" panose="020B0604020202020204" pitchFamily="34" charset="0"/>
                <a:cs typeface="Arial" panose="020B0604020202020204" pitchFamily="34" charset="0"/>
              </a:endParaRPr>
            </a:p>
          </p:txBody>
        </p:sp>
        <p:pic>
          <p:nvPicPr>
            <p:cNvPr id="23" name="Picture 22">
              <a:extLst>
                <a:ext uri="{FF2B5EF4-FFF2-40B4-BE49-F238E27FC236}">
                  <a16:creationId xmlns:a16="http://schemas.microsoft.com/office/drawing/2014/main" id="{273ACDC7-5966-444E-9D1D-9FFD72227974}"/>
                </a:ext>
              </a:extLst>
            </p:cNvPr>
            <p:cNvPicPr>
              <a:picLocks noChangeAspect="1"/>
            </p:cNvPicPr>
            <p:nvPr userDrawn="1"/>
          </p:nvPicPr>
          <p:blipFill>
            <a:blip r:embed="rId4"/>
            <a:stretch>
              <a:fillRect/>
            </a:stretch>
          </p:blipFill>
          <p:spPr>
            <a:xfrm>
              <a:off x="771105" y="1649807"/>
              <a:ext cx="1648437" cy="576153"/>
            </a:xfrm>
            <a:prstGeom prst="rect">
              <a:avLst/>
            </a:prstGeom>
          </p:spPr>
        </p:pic>
        <p:pic>
          <p:nvPicPr>
            <p:cNvPr id="24" name="Picture 23">
              <a:extLst>
                <a:ext uri="{FF2B5EF4-FFF2-40B4-BE49-F238E27FC236}">
                  <a16:creationId xmlns:a16="http://schemas.microsoft.com/office/drawing/2014/main" id="{5FBD2396-6528-9F48-94FE-1633047449B6}"/>
                </a:ext>
              </a:extLst>
            </p:cNvPr>
            <p:cNvPicPr>
              <a:picLocks noChangeAspect="1"/>
            </p:cNvPicPr>
            <p:nvPr userDrawn="1"/>
          </p:nvPicPr>
          <p:blipFill>
            <a:blip r:embed="rId5"/>
            <a:stretch>
              <a:fillRect/>
            </a:stretch>
          </p:blipFill>
          <p:spPr>
            <a:xfrm>
              <a:off x="768813" y="2287976"/>
              <a:ext cx="538810" cy="554814"/>
            </a:xfrm>
            <a:prstGeom prst="rect">
              <a:avLst/>
            </a:prstGeom>
          </p:spPr>
        </p:pic>
      </p:grpSp>
      <p:sp>
        <p:nvSpPr>
          <p:cNvPr id="15" name="TextBox 14">
            <a:extLst>
              <a:ext uri="{FF2B5EF4-FFF2-40B4-BE49-F238E27FC236}">
                <a16:creationId xmlns:a16="http://schemas.microsoft.com/office/drawing/2014/main" id="{478CFFA2-5DC0-0641-A4FC-09095DE1B02F}"/>
              </a:ext>
            </a:extLst>
          </p:cNvPr>
          <p:cNvSpPr txBox="1"/>
          <p:nvPr userDrawn="1"/>
        </p:nvSpPr>
        <p:spPr>
          <a:xfrm>
            <a:off x="4321746" y="1056805"/>
            <a:ext cx="6841279" cy="1415772"/>
          </a:xfrm>
          <a:prstGeom prst="rect">
            <a:avLst/>
          </a:prstGeom>
          <a:noFill/>
        </p:spPr>
        <p:txBody>
          <a:bodyPr wrap="square" rtlCol="0">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en-US" sz="2000" dirty="0">
                <a:solidFill>
                  <a:schemeClr val="bg2">
                    <a:lumMod val="50000"/>
                  </a:schemeClr>
                </a:solidFill>
                <a:latin typeface="Arial Black" panose="020B0A04020102020204" pitchFamily="34" charset="0"/>
              </a:rPr>
              <a:t>Offering a holistic education to</a:t>
            </a:r>
          </a:p>
          <a:p>
            <a:pPr marL="0" marR="0" lvl="0" indent="0" algn="l" defTabSz="685783" rtl="0" eaLnBrk="1" fontAlgn="auto" latinLnBrk="0" hangingPunct="1">
              <a:lnSpc>
                <a:spcPct val="100000"/>
              </a:lnSpc>
              <a:spcBef>
                <a:spcPts val="0"/>
              </a:spcBef>
              <a:spcAft>
                <a:spcPts val="0"/>
              </a:spcAft>
              <a:buClrTx/>
              <a:buSzTx/>
              <a:buFontTx/>
              <a:buNone/>
              <a:tabLst/>
              <a:defRPr/>
            </a:pPr>
            <a:r>
              <a:rPr lang="en-US" sz="2800" dirty="0">
                <a:solidFill>
                  <a:srgbClr val="3DB8CF"/>
                </a:solidFill>
                <a:latin typeface="Arial Black" panose="020B0A04020102020204" pitchFamily="34" charset="0"/>
              </a:rPr>
              <a:t>each and every child</a:t>
            </a:r>
          </a:p>
          <a:p>
            <a:pPr marL="0" marR="0" lvl="0" indent="0" algn="l" defTabSz="685783" rtl="0" eaLnBrk="1" fontAlgn="auto" latinLnBrk="0" hangingPunct="1">
              <a:lnSpc>
                <a:spcPct val="100000"/>
              </a:lnSpc>
              <a:spcBef>
                <a:spcPts val="0"/>
              </a:spcBef>
              <a:spcAft>
                <a:spcPts val="0"/>
              </a:spcAft>
              <a:buClrTx/>
              <a:buSzTx/>
              <a:buFontTx/>
              <a:buNone/>
              <a:tabLst/>
              <a:defRPr/>
            </a:pPr>
            <a:r>
              <a:rPr lang="en-US" sz="2000" dirty="0">
                <a:solidFill>
                  <a:schemeClr val="bg2">
                    <a:lumMod val="50000"/>
                  </a:schemeClr>
                </a:solidFill>
                <a:latin typeface="Arial Black" panose="020B0A04020102020204" pitchFamily="34" charset="0"/>
              </a:rPr>
              <a:t>in our state.</a:t>
            </a:r>
          </a:p>
          <a:p>
            <a:pPr algn="l"/>
            <a:endParaRPr lang="en-US" sz="1800" dirty="0">
              <a:solidFill>
                <a:srgbClr val="44883E"/>
              </a:solidFill>
            </a:endParaRPr>
          </a:p>
        </p:txBody>
      </p:sp>
    </p:spTree>
    <p:extLst>
      <p:ext uri="{BB962C8B-B14F-4D97-AF65-F5344CB8AC3E}">
        <p14:creationId xmlns:p14="http://schemas.microsoft.com/office/powerpoint/2010/main" val="21735042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cluding Slide #3">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49A2BD35-1C57-AC4F-9009-98E82D1603DB}"/>
              </a:ext>
            </a:extLst>
          </p:cNvPr>
          <p:cNvPicPr>
            <a:picLocks noChangeAspect="1"/>
          </p:cNvPicPr>
          <p:nvPr userDrawn="1"/>
        </p:nvPicPr>
        <p:blipFill>
          <a:blip r:embed="rId2"/>
          <a:stretch>
            <a:fillRect/>
          </a:stretch>
        </p:blipFill>
        <p:spPr>
          <a:xfrm>
            <a:off x="990839" y="5352789"/>
            <a:ext cx="2541612" cy="1044579"/>
          </a:xfrm>
          <a:prstGeom prst="rect">
            <a:avLst/>
          </a:prstGeom>
        </p:spPr>
      </p:pic>
      <p:grpSp>
        <p:nvGrpSpPr>
          <p:cNvPr id="2" name="Group 1">
            <a:extLst>
              <a:ext uri="{FF2B5EF4-FFF2-40B4-BE49-F238E27FC236}">
                <a16:creationId xmlns:a16="http://schemas.microsoft.com/office/drawing/2014/main" id="{517B9F69-B309-884D-9A4E-D6AD0142F244}"/>
              </a:ext>
            </a:extLst>
          </p:cNvPr>
          <p:cNvGrpSpPr/>
          <p:nvPr userDrawn="1"/>
        </p:nvGrpSpPr>
        <p:grpSpPr>
          <a:xfrm>
            <a:off x="906173" y="3327400"/>
            <a:ext cx="4684747" cy="1633692"/>
            <a:chOff x="708212" y="1084109"/>
            <a:chExt cx="3782370" cy="1758681"/>
          </a:xfrm>
        </p:grpSpPr>
        <p:sp>
          <p:nvSpPr>
            <p:cNvPr id="20" name="TextBox 19">
              <a:extLst>
                <a:ext uri="{FF2B5EF4-FFF2-40B4-BE49-F238E27FC236}">
                  <a16:creationId xmlns:a16="http://schemas.microsoft.com/office/drawing/2014/main" id="{8BA30DBF-0C8A-2D44-8A37-0A09AA9FD3AE}"/>
                </a:ext>
              </a:extLst>
            </p:cNvPr>
            <p:cNvSpPr txBox="1"/>
            <p:nvPr userDrawn="1"/>
          </p:nvSpPr>
          <p:spPr>
            <a:xfrm>
              <a:off x="708212" y="1084109"/>
              <a:ext cx="2887655" cy="513552"/>
            </a:xfrm>
            <a:prstGeom prst="rect">
              <a:avLst/>
            </a:prstGeom>
            <a:noFill/>
          </p:spPr>
          <p:txBody>
            <a:bodyPr wrap="square" rtlCol="0">
              <a:spAutoFit/>
            </a:bodyPr>
            <a:lstStyle/>
            <a:p>
              <a:pPr algn="l"/>
              <a:r>
                <a:rPr lang="en-US" sz="2500" b="1" i="0" dirty="0" err="1">
                  <a:solidFill>
                    <a:srgbClr val="44883E"/>
                  </a:solidFill>
                  <a:latin typeface="Arial" panose="020B0604020202020204" pitchFamily="34" charset="0"/>
                  <a:cs typeface="Arial" panose="020B0604020202020204" pitchFamily="34" charset="0"/>
                </a:rPr>
                <a:t>www.gadoe.org</a:t>
              </a:r>
              <a:endParaRPr lang="en-US" sz="2500" b="1" i="0" dirty="0">
                <a:solidFill>
                  <a:srgbClr val="44883E"/>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1FAD746F-1530-3646-B73F-8DBEAC23F7E9}"/>
                </a:ext>
              </a:extLst>
            </p:cNvPr>
            <p:cNvSpPr txBox="1"/>
            <p:nvPr userDrawn="1"/>
          </p:nvSpPr>
          <p:spPr>
            <a:xfrm>
              <a:off x="2294734" y="1727466"/>
              <a:ext cx="2195848" cy="381022"/>
            </a:xfrm>
            <a:prstGeom prst="rect">
              <a:avLst/>
            </a:prstGeom>
            <a:noFill/>
          </p:spPr>
          <p:txBody>
            <a:bodyPr wrap="square" rtlCol="0">
              <a:spAutoFit/>
            </a:bodyPr>
            <a:lstStyle/>
            <a:p>
              <a:pPr algn="r"/>
              <a:r>
                <a:rPr lang="en-US" sz="1700" dirty="0">
                  <a:solidFill>
                    <a:srgbClr val="44883E"/>
                  </a:solidFill>
                  <a:latin typeface="Arial" panose="020B0604020202020204" pitchFamily="34" charset="0"/>
                  <a:cs typeface="Arial" panose="020B0604020202020204" pitchFamily="34" charset="0"/>
                </a:rPr>
                <a:t>@</a:t>
              </a:r>
              <a:r>
                <a:rPr lang="en-US" sz="1700" dirty="0" err="1">
                  <a:solidFill>
                    <a:srgbClr val="44883E"/>
                  </a:solidFill>
                  <a:latin typeface="Arial" panose="020B0604020202020204" pitchFamily="34" charset="0"/>
                  <a:cs typeface="Arial" panose="020B0604020202020204" pitchFamily="34" charset="0"/>
                </a:rPr>
                <a:t>georgiadeptofed</a:t>
              </a:r>
              <a:endParaRPr lang="en-US" sz="1700" dirty="0">
                <a:solidFill>
                  <a:srgbClr val="44883E"/>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097F6BA5-55B7-1745-B77D-059B90621DA6}"/>
                </a:ext>
              </a:extLst>
            </p:cNvPr>
            <p:cNvSpPr txBox="1"/>
            <p:nvPr userDrawn="1"/>
          </p:nvSpPr>
          <p:spPr>
            <a:xfrm>
              <a:off x="956939" y="2354493"/>
              <a:ext cx="3533643" cy="381022"/>
            </a:xfrm>
            <a:prstGeom prst="rect">
              <a:avLst/>
            </a:prstGeom>
            <a:noFill/>
          </p:spPr>
          <p:txBody>
            <a:bodyPr wrap="square" rtlCol="0">
              <a:spAutoFit/>
            </a:bodyPr>
            <a:lstStyle/>
            <a:p>
              <a:pPr algn="r"/>
              <a:r>
                <a:rPr lang="en-US" sz="1700" dirty="0" err="1">
                  <a:solidFill>
                    <a:srgbClr val="44883E"/>
                  </a:solidFill>
                  <a:latin typeface="Arial" panose="020B0604020202020204" pitchFamily="34" charset="0"/>
                  <a:cs typeface="Arial" panose="020B0604020202020204" pitchFamily="34" charset="0"/>
                </a:rPr>
                <a:t>youtube.com</a:t>
              </a:r>
              <a:r>
                <a:rPr lang="en-US" sz="1700" dirty="0">
                  <a:solidFill>
                    <a:srgbClr val="44883E"/>
                  </a:solidFill>
                  <a:latin typeface="Arial" panose="020B0604020202020204" pitchFamily="34" charset="0"/>
                  <a:cs typeface="Arial" panose="020B0604020202020204" pitchFamily="34" charset="0"/>
                </a:rPr>
                <a:t>/</a:t>
              </a:r>
              <a:r>
                <a:rPr lang="en-US" sz="1700" dirty="0" err="1">
                  <a:solidFill>
                    <a:srgbClr val="44883E"/>
                  </a:solidFill>
                  <a:latin typeface="Arial" panose="020B0604020202020204" pitchFamily="34" charset="0"/>
                  <a:cs typeface="Arial" panose="020B0604020202020204" pitchFamily="34" charset="0"/>
                </a:rPr>
                <a:t>georgiadeptofed</a:t>
              </a:r>
              <a:endParaRPr lang="en-US" sz="1700" dirty="0">
                <a:solidFill>
                  <a:srgbClr val="44883E"/>
                </a:solidFill>
                <a:latin typeface="Arial" panose="020B0604020202020204" pitchFamily="34" charset="0"/>
                <a:cs typeface="Arial" panose="020B0604020202020204" pitchFamily="34" charset="0"/>
              </a:endParaRPr>
            </a:p>
          </p:txBody>
        </p:sp>
        <p:pic>
          <p:nvPicPr>
            <p:cNvPr id="23" name="Picture 22">
              <a:extLst>
                <a:ext uri="{FF2B5EF4-FFF2-40B4-BE49-F238E27FC236}">
                  <a16:creationId xmlns:a16="http://schemas.microsoft.com/office/drawing/2014/main" id="{273ACDC7-5966-444E-9D1D-9FFD72227974}"/>
                </a:ext>
              </a:extLst>
            </p:cNvPr>
            <p:cNvPicPr>
              <a:picLocks noChangeAspect="1"/>
            </p:cNvPicPr>
            <p:nvPr userDrawn="1"/>
          </p:nvPicPr>
          <p:blipFill>
            <a:blip r:embed="rId3"/>
            <a:stretch>
              <a:fillRect/>
            </a:stretch>
          </p:blipFill>
          <p:spPr>
            <a:xfrm>
              <a:off x="771105" y="1649807"/>
              <a:ext cx="1648437" cy="576153"/>
            </a:xfrm>
            <a:prstGeom prst="rect">
              <a:avLst/>
            </a:prstGeom>
          </p:spPr>
        </p:pic>
        <p:pic>
          <p:nvPicPr>
            <p:cNvPr id="24" name="Picture 23">
              <a:extLst>
                <a:ext uri="{FF2B5EF4-FFF2-40B4-BE49-F238E27FC236}">
                  <a16:creationId xmlns:a16="http://schemas.microsoft.com/office/drawing/2014/main" id="{5FBD2396-6528-9F48-94FE-1633047449B6}"/>
                </a:ext>
              </a:extLst>
            </p:cNvPr>
            <p:cNvPicPr>
              <a:picLocks noChangeAspect="1"/>
            </p:cNvPicPr>
            <p:nvPr userDrawn="1"/>
          </p:nvPicPr>
          <p:blipFill>
            <a:blip r:embed="rId4"/>
            <a:stretch>
              <a:fillRect/>
            </a:stretch>
          </p:blipFill>
          <p:spPr>
            <a:xfrm>
              <a:off x="768813" y="2287976"/>
              <a:ext cx="538810" cy="554814"/>
            </a:xfrm>
            <a:prstGeom prst="rect">
              <a:avLst/>
            </a:prstGeom>
          </p:spPr>
        </p:pic>
      </p:grpSp>
      <p:sp>
        <p:nvSpPr>
          <p:cNvPr id="11" name="TextBox 10">
            <a:extLst>
              <a:ext uri="{FF2B5EF4-FFF2-40B4-BE49-F238E27FC236}">
                <a16:creationId xmlns:a16="http://schemas.microsoft.com/office/drawing/2014/main" id="{635847DE-6313-664A-86A5-1E114CC90FF8}"/>
              </a:ext>
            </a:extLst>
          </p:cNvPr>
          <p:cNvSpPr txBox="1"/>
          <p:nvPr userDrawn="1"/>
        </p:nvSpPr>
        <p:spPr>
          <a:xfrm>
            <a:off x="844599" y="800989"/>
            <a:ext cx="8311839" cy="1692771"/>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3200" dirty="0">
                <a:solidFill>
                  <a:schemeClr val="bg2">
                    <a:lumMod val="50000"/>
                  </a:schemeClr>
                </a:solidFill>
                <a:latin typeface="Arial Black" panose="020B0A04020102020204" pitchFamily="34" charset="0"/>
              </a:rPr>
              <a:t>Preparing students</a:t>
            </a:r>
          </a:p>
          <a:p>
            <a:pPr marL="0" marR="0" lvl="0" indent="0" algn="l" defTabSz="914377" rtl="0" eaLnBrk="1" fontAlgn="auto" latinLnBrk="0" hangingPunct="1">
              <a:lnSpc>
                <a:spcPct val="100000"/>
              </a:lnSpc>
              <a:spcBef>
                <a:spcPts val="0"/>
              </a:spcBef>
              <a:spcAft>
                <a:spcPts val="0"/>
              </a:spcAft>
              <a:buClrTx/>
              <a:buSzTx/>
              <a:buFontTx/>
              <a:buNone/>
              <a:tabLst/>
              <a:defRPr/>
            </a:pPr>
            <a:r>
              <a:rPr lang="en-US" sz="7200" dirty="0">
                <a:solidFill>
                  <a:srgbClr val="3DB8CF"/>
                </a:solidFill>
                <a:latin typeface="Arial Black" panose="020B0A04020102020204" pitchFamily="34" charset="0"/>
              </a:rPr>
              <a:t>for life</a:t>
            </a:r>
            <a:r>
              <a:rPr lang="en-US" sz="4400" dirty="0">
                <a:solidFill>
                  <a:srgbClr val="3DB8CF"/>
                </a:solidFill>
                <a:latin typeface="Arial Black" panose="020B0A04020102020204" pitchFamily="34" charset="0"/>
              </a:rPr>
              <a:t>.</a:t>
            </a:r>
            <a:endParaRPr lang="en-US" sz="7200" dirty="0">
              <a:solidFill>
                <a:srgbClr val="3DB8CF"/>
              </a:solidFill>
              <a:latin typeface="Arial Black" panose="020B0A04020102020204" pitchFamily="34" charset="0"/>
            </a:endParaRPr>
          </a:p>
        </p:txBody>
      </p:sp>
      <p:pic>
        <p:nvPicPr>
          <p:cNvPr id="12" name="Picture 11">
            <a:extLst>
              <a:ext uri="{FF2B5EF4-FFF2-40B4-BE49-F238E27FC236}">
                <a16:creationId xmlns:a16="http://schemas.microsoft.com/office/drawing/2014/main" id="{96C1CAB2-25CA-0B41-9D45-E0DE935F9D5E}"/>
              </a:ext>
            </a:extLst>
          </p:cNvPr>
          <p:cNvPicPr>
            <a:picLocks noChangeAspect="1"/>
          </p:cNvPicPr>
          <p:nvPr userDrawn="1"/>
        </p:nvPicPr>
        <p:blipFill rotWithShape="1">
          <a:blip r:embed="rId5"/>
          <a:srcRect t="288" r="637" b="2344"/>
          <a:stretch/>
        </p:blipFill>
        <p:spPr>
          <a:xfrm>
            <a:off x="7278363" y="342900"/>
            <a:ext cx="4729188" cy="6515100"/>
          </a:xfrm>
          <a:prstGeom prst="rect">
            <a:avLst/>
          </a:prstGeom>
        </p:spPr>
      </p:pic>
    </p:spTree>
    <p:extLst>
      <p:ext uri="{BB962C8B-B14F-4D97-AF65-F5344CB8AC3E}">
        <p14:creationId xmlns:p14="http://schemas.microsoft.com/office/powerpoint/2010/main" val="4062494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3/10/2022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9119931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Title Slide Plai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userDrawn="1"/>
        </p:nvPicPr>
        <p:blipFill rotWithShape="1">
          <a:blip r:embed="rId3"/>
          <a:srcRect r="4456"/>
          <a:stretch/>
        </p:blipFill>
        <p:spPr>
          <a:xfrm>
            <a:off x="0" y="0"/>
            <a:ext cx="890184" cy="6858000"/>
          </a:xfrm>
          <a:prstGeom prst="rect">
            <a:avLst/>
          </a:prstGeom>
        </p:spPr>
      </p:pic>
      <p:sp>
        <p:nvSpPr>
          <p:cNvPr id="18" name="Title 1">
            <a:extLst>
              <a:ext uri="{FF2B5EF4-FFF2-40B4-BE49-F238E27FC236}">
                <a16:creationId xmlns:a16="http://schemas.microsoft.com/office/drawing/2014/main" id="{21B681EA-F2F5-EC42-A472-2D4F4B1AD9B7}"/>
              </a:ext>
            </a:extLst>
          </p:cNvPr>
          <p:cNvSpPr>
            <a:spLocks noGrp="1"/>
          </p:cNvSpPr>
          <p:nvPr>
            <p:ph type="ctrTitle" hasCustomPrompt="1"/>
          </p:nvPr>
        </p:nvSpPr>
        <p:spPr>
          <a:xfrm>
            <a:off x="1201956" y="1122363"/>
            <a:ext cx="10551832" cy="2387600"/>
          </a:xfrm>
        </p:spPr>
        <p:txBody>
          <a:bodyPr anchor="b">
            <a:normAutofit/>
          </a:bodyPr>
          <a:lstStyle>
            <a:lvl1pPr algn="ctr">
              <a:defRPr sz="4800"/>
            </a:lvl1pPr>
          </a:lstStyle>
          <a:p>
            <a:r>
              <a:rPr lang="en-US"/>
              <a:t>Presentation Title</a:t>
            </a:r>
          </a:p>
        </p:txBody>
      </p:sp>
      <p:sp>
        <p:nvSpPr>
          <p:cNvPr id="19" name="Subtitle 2">
            <a:extLst>
              <a:ext uri="{FF2B5EF4-FFF2-40B4-BE49-F238E27FC236}">
                <a16:creationId xmlns:a16="http://schemas.microsoft.com/office/drawing/2014/main" id="{71120813-8E8A-2846-88BB-0D7E94451AE5}"/>
              </a:ext>
            </a:extLst>
          </p:cNvPr>
          <p:cNvSpPr>
            <a:spLocks noGrp="1"/>
          </p:cNvSpPr>
          <p:nvPr>
            <p:ph type="subTitle" idx="1" hasCustomPrompt="1"/>
          </p:nvPr>
        </p:nvSpPr>
        <p:spPr>
          <a:xfrm>
            <a:off x="1201956" y="3602038"/>
            <a:ext cx="10551832" cy="1826077"/>
          </a:xfrm>
        </p:spPr>
        <p:txBody>
          <a:bodyPr>
            <a:normAutofit/>
          </a:bodyPr>
          <a:lstStyle>
            <a:lvl1pPr marL="0" indent="0" algn="ctr">
              <a:buNone/>
              <a:defRPr sz="3200" b="1">
                <a:solidFill>
                  <a:schemeClr val="bg2">
                    <a:lumMod val="50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Presentation Subtitle</a:t>
            </a:r>
          </a:p>
        </p:txBody>
      </p:sp>
      <p:pic>
        <p:nvPicPr>
          <p:cNvPr id="20" name="Picture 19">
            <a:extLst>
              <a:ext uri="{FF2B5EF4-FFF2-40B4-BE49-F238E27FC236}">
                <a16:creationId xmlns:a16="http://schemas.microsoft.com/office/drawing/2014/main" id="{B15DE0A7-3C94-754A-A558-C07D050348F2}"/>
              </a:ext>
            </a:extLst>
          </p:cNvPr>
          <p:cNvPicPr>
            <a:picLocks noChangeAspect="1"/>
          </p:cNvPicPr>
          <p:nvPr userDrawn="1"/>
        </p:nvPicPr>
        <p:blipFill>
          <a:blip r:embed="rId4"/>
          <a:stretch>
            <a:fillRect/>
          </a:stretch>
        </p:blipFill>
        <p:spPr>
          <a:xfrm>
            <a:off x="10015446" y="5919344"/>
            <a:ext cx="1738343"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userDrawn="1"/>
        </p:nvGrpSpPr>
        <p:grpSpPr>
          <a:xfrm>
            <a:off x="890184" y="6306082"/>
            <a:ext cx="8921704"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26" name="TextBox 25">
            <a:extLst>
              <a:ext uri="{FF2B5EF4-FFF2-40B4-BE49-F238E27FC236}">
                <a16:creationId xmlns:a16="http://schemas.microsoft.com/office/drawing/2014/main" id="{8DA3722A-6D40-1241-BC75-3DC8893F50CF}"/>
              </a:ext>
            </a:extLst>
          </p:cNvPr>
          <p:cNvSpPr txBox="1"/>
          <p:nvPr userDrawn="1"/>
        </p:nvSpPr>
        <p:spPr>
          <a:xfrm>
            <a:off x="890184" y="6399857"/>
            <a:ext cx="11480235"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a:solidFill>
                  <a:schemeClr val="bg2">
                    <a:lumMod val="50000"/>
                  </a:schemeClr>
                </a:solidFill>
              </a:rPr>
              <a:t>Richard Woods, Georgia’s School Superintendent</a:t>
            </a:r>
            <a:r>
              <a:rPr lang="en-US" sz="1100" b="1">
                <a:solidFill>
                  <a:schemeClr val="bg2">
                    <a:lumMod val="50000"/>
                  </a:schemeClr>
                </a:solidFill>
              </a:rPr>
              <a:t> </a:t>
            </a:r>
            <a:r>
              <a:rPr lang="en-US" sz="1100" b="1">
                <a:solidFill>
                  <a:srgbClr val="1186CA"/>
                </a:solidFill>
              </a:rPr>
              <a:t>|</a:t>
            </a:r>
            <a:r>
              <a:rPr lang="en-US" sz="1100" b="1">
                <a:solidFill>
                  <a:schemeClr val="bg2">
                    <a:lumMod val="50000"/>
                  </a:schemeClr>
                </a:solidFill>
              </a:rPr>
              <a:t> Georgia Department of Education </a:t>
            </a:r>
            <a:r>
              <a:rPr lang="en-US" sz="1100" b="1">
                <a:solidFill>
                  <a:srgbClr val="1186CA"/>
                </a:solidFill>
              </a:rPr>
              <a:t>|</a:t>
            </a:r>
            <a:r>
              <a:rPr lang="en-US" sz="1100" b="1">
                <a:solidFill>
                  <a:schemeClr val="bg2">
                    <a:lumMod val="50000"/>
                  </a:schemeClr>
                </a:solidFill>
              </a:rPr>
              <a:t> </a:t>
            </a:r>
            <a:r>
              <a:rPr lang="en-US" sz="1100" b="1" i="1">
                <a:solidFill>
                  <a:schemeClr val="bg2">
                    <a:lumMod val="50000"/>
                  </a:schemeClr>
                </a:solidFill>
              </a:rPr>
              <a:t>Educating Georgia’s Future </a:t>
            </a:r>
          </a:p>
          <a:p>
            <a:pPr algn="l"/>
            <a:endParaRPr lang="en-US" sz="1100"/>
          </a:p>
        </p:txBody>
      </p:sp>
    </p:spTree>
    <p:custDataLst>
      <p:tags r:id="rId1"/>
    </p:custDataLst>
    <p:extLst>
      <p:ext uri="{BB962C8B-B14F-4D97-AF65-F5344CB8AC3E}">
        <p14:creationId xmlns:p14="http://schemas.microsoft.com/office/powerpoint/2010/main" val="3203782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eaLnBrk="0" hangingPunct="0">
              <a:defRPr>
                <a:solidFill>
                  <a:schemeClr val="bg1"/>
                </a:solidFill>
                <a:ea typeface="ＭＳ Ｐゴシック" pitchFamily="34" charset="-128"/>
              </a:defRPr>
            </a:lvl1pPr>
          </a:lstStyle>
          <a:p>
            <a:pPr>
              <a:defRPr/>
            </a:pPr>
            <a:fld id="{08CDF677-06E6-4626-9844-38F1F480B2AA}" type="slidenum">
              <a:rPr lang="en-US" smtClean="0"/>
              <a:pPr>
                <a:defRPr/>
              </a:pPr>
              <a:t>‹#›</a:t>
            </a:fld>
            <a:endParaRPr lang="en-US"/>
          </a:p>
        </p:txBody>
      </p:sp>
      <p:sp>
        <p:nvSpPr>
          <p:cNvPr id="3"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bg1"/>
                </a:solidFill>
              </a:defRPr>
            </a:lvl1pPr>
          </a:lstStyle>
          <a:p>
            <a:r>
              <a:rPr lang="en-US"/>
              <a:t>7/1/2017</a:t>
            </a:r>
          </a:p>
        </p:txBody>
      </p:sp>
    </p:spTree>
    <p:extLst>
      <p:ext uri="{BB962C8B-B14F-4D97-AF65-F5344CB8AC3E}">
        <p14:creationId xmlns:p14="http://schemas.microsoft.com/office/powerpoint/2010/main" val="30427260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Orange bullets right object">
    <p:spTree>
      <p:nvGrpSpPr>
        <p:cNvPr id="1" name=""/>
        <p:cNvGrpSpPr/>
        <p:nvPr/>
      </p:nvGrpSpPr>
      <p:grpSpPr>
        <a:xfrm>
          <a:off x="0" y="0"/>
          <a:ext cx="0" cy="0"/>
          <a:chOff x="0" y="0"/>
          <a:chExt cx="0" cy="0"/>
        </a:xfrm>
      </p:grpSpPr>
      <p:sp>
        <p:nvSpPr>
          <p:cNvPr id="9" name="Content Placeholder 2"/>
          <p:cNvSpPr>
            <a:spLocks noGrp="1"/>
          </p:cNvSpPr>
          <p:nvPr>
            <p:ph sz="half" idx="1"/>
          </p:nvPr>
        </p:nvSpPr>
        <p:spPr>
          <a:xfrm>
            <a:off x="609600" y="1219200"/>
            <a:ext cx="5384800" cy="4308872"/>
          </a:xfrm>
        </p:spPr>
        <p:txBody>
          <a:bodyPr>
            <a:normAutofit/>
          </a:bodyPr>
          <a:lstStyle>
            <a:lvl1pPr>
              <a:defRPr sz="3600">
                <a:solidFill>
                  <a:srgbClr val="796E65"/>
                </a:solidFill>
              </a:defRPr>
            </a:lvl1pPr>
            <a:lvl2pPr>
              <a:defRPr sz="3200">
                <a:solidFill>
                  <a:srgbClr val="796E65"/>
                </a:solidFill>
              </a:defRPr>
            </a:lvl2pPr>
            <a:lvl3pPr>
              <a:defRPr sz="2800">
                <a:solidFill>
                  <a:srgbClr val="796E65"/>
                </a:solidFill>
              </a:defRPr>
            </a:lvl3pPr>
            <a:lvl4pPr>
              <a:defRPr sz="2400">
                <a:solidFill>
                  <a:srgbClr val="796E65"/>
                </a:solidFill>
              </a:defRPr>
            </a:lvl4pPr>
            <a:lvl5pPr marL="2057400" indent="-228600">
              <a:buClr>
                <a:srgbClr val="ED8B00"/>
              </a:buClr>
              <a:buFont typeface="Arial" panose="020B0604020202020204" pitchFamily="34" charset="0"/>
              <a:buChar char="•"/>
              <a:defRPr sz="2400">
                <a:solidFill>
                  <a:srgbClr val="796E65"/>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3"/>
          <p:cNvSpPr>
            <a:spLocks noGrp="1"/>
          </p:cNvSpPr>
          <p:nvPr>
            <p:ph sz="half" idx="2"/>
          </p:nvPr>
        </p:nvSpPr>
        <p:spPr>
          <a:xfrm>
            <a:off x="6197600" y="1219200"/>
            <a:ext cx="5384800" cy="4308872"/>
          </a:xfrm>
        </p:spPr>
        <p:txBody>
          <a:bodyPr>
            <a:normAutofit/>
          </a:bodyPr>
          <a:lstStyle>
            <a:lvl1pPr>
              <a:defRPr sz="3600">
                <a:solidFill>
                  <a:srgbClr val="796E65"/>
                </a:solidFill>
              </a:defRPr>
            </a:lvl1pPr>
            <a:lvl2pPr>
              <a:defRPr sz="3200">
                <a:solidFill>
                  <a:srgbClr val="796E65"/>
                </a:solidFill>
              </a:defRPr>
            </a:lvl2pPr>
            <a:lvl3pPr>
              <a:defRPr sz="2800">
                <a:solidFill>
                  <a:srgbClr val="796E65"/>
                </a:solidFill>
              </a:defRPr>
            </a:lvl3pPr>
            <a:lvl4pPr>
              <a:defRPr sz="2400">
                <a:solidFill>
                  <a:srgbClr val="796E65"/>
                </a:solidFill>
              </a:defRPr>
            </a:lvl4pPr>
            <a:lvl5pPr marL="2057400" indent="-228600">
              <a:buClr>
                <a:srgbClr val="ED8B00"/>
              </a:buClr>
              <a:buFont typeface="Arial" panose="020B0604020202020204" pitchFamily="34" charset="0"/>
              <a:buChar char="•"/>
              <a:defRPr sz="2400">
                <a:solidFill>
                  <a:srgbClr val="796E65"/>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Rectangle 12"/>
          <p:cNvSpPr/>
          <p:nvPr userDrawn="1"/>
        </p:nvSpPr>
        <p:spPr>
          <a:xfrm>
            <a:off x="10363200" y="-19050"/>
            <a:ext cx="2133600" cy="857250"/>
          </a:xfrm>
          <a:prstGeom prst="rect">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Title 1"/>
          <p:cNvSpPr>
            <a:spLocks noGrp="1"/>
          </p:cNvSpPr>
          <p:nvPr>
            <p:ph type="title"/>
          </p:nvPr>
        </p:nvSpPr>
        <p:spPr>
          <a:xfrm>
            <a:off x="0" y="0"/>
            <a:ext cx="10363200" cy="838200"/>
          </a:xfrm>
          <a:solidFill>
            <a:srgbClr val="ED8B00"/>
          </a:solidFill>
        </p:spPr>
        <p:txBody>
          <a:bodyPr lIns="182880" rIns="0">
            <a:normAutofit/>
          </a:bodyPr>
          <a:lstStyle>
            <a:lvl1pPr algn="l">
              <a:defRPr>
                <a:solidFill>
                  <a:schemeClr val="bg1"/>
                </a:solidFill>
              </a:defRPr>
            </a:lvl1pPr>
          </a:lstStyle>
          <a:p>
            <a:r>
              <a:rPr lang="en-US" dirty="0"/>
              <a:t>Click to edit Master title style</a:t>
            </a:r>
          </a:p>
        </p:txBody>
      </p:sp>
      <p:pic>
        <p:nvPicPr>
          <p:cNvPr id="15" name="Picture 14"/>
          <p:cNvPicPr>
            <a:picLocks noChangeAspect="1"/>
          </p:cNvPicPr>
          <p:nvPr userDrawn="1"/>
        </p:nvPicPr>
        <p:blipFill rotWithShape="1">
          <a:blip r:embed="rId2">
            <a:extLst>
              <a:ext uri="{28A0092B-C50C-407E-A947-70E740481C1C}">
                <a14:useLocalDpi xmlns:a14="http://schemas.microsoft.com/office/drawing/2010/main" val="0"/>
              </a:ext>
            </a:extLst>
          </a:blip>
          <a:srcRect t="21577" r="15470" b="63486"/>
          <a:stretch/>
        </p:blipFill>
        <p:spPr>
          <a:xfrm>
            <a:off x="10363200" y="-19050"/>
            <a:ext cx="1828800" cy="857250"/>
          </a:xfrm>
          <a:prstGeom prst="rect">
            <a:avLst/>
          </a:prstGeom>
        </p:spPr>
      </p:pic>
    </p:spTree>
    <p:extLst>
      <p:ext uri="{BB962C8B-B14F-4D97-AF65-F5344CB8AC3E}">
        <p14:creationId xmlns:p14="http://schemas.microsoft.com/office/powerpoint/2010/main" val="38365061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Section Header #1">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F24F57B-988E-DF48-95CC-12162DB82D17}"/>
              </a:ext>
            </a:extLst>
          </p:cNvPr>
          <p:cNvPicPr>
            <a:picLocks noChangeAspect="1"/>
          </p:cNvPicPr>
          <p:nvPr userDrawn="1"/>
        </p:nvPicPr>
        <p:blipFill rotWithShape="1">
          <a:blip r:embed="rId2"/>
          <a:srcRect b="5868"/>
          <a:stretch/>
        </p:blipFill>
        <p:spPr>
          <a:xfrm>
            <a:off x="-909" y="159340"/>
            <a:ext cx="3510728" cy="6146741"/>
          </a:xfrm>
          <a:prstGeom prst="rect">
            <a:avLst/>
          </a:prstGeom>
        </p:spPr>
      </p:pic>
      <p:sp>
        <p:nvSpPr>
          <p:cNvPr id="8" name="Title 1">
            <a:extLst>
              <a:ext uri="{FF2B5EF4-FFF2-40B4-BE49-F238E27FC236}">
                <a16:creationId xmlns:a16="http://schemas.microsoft.com/office/drawing/2014/main" id="{AA38BD43-9EF6-9C44-88A5-EC83FE777A5B}"/>
              </a:ext>
            </a:extLst>
          </p:cNvPr>
          <p:cNvSpPr>
            <a:spLocks noGrp="1"/>
          </p:cNvSpPr>
          <p:nvPr>
            <p:ph type="title"/>
          </p:nvPr>
        </p:nvSpPr>
        <p:spPr>
          <a:xfrm>
            <a:off x="2971379" y="726832"/>
            <a:ext cx="8725037" cy="1987336"/>
          </a:xfrm>
        </p:spPr>
        <p:txBody>
          <a:bodyPr anchor="b">
            <a:normAutofit/>
          </a:bodyPr>
          <a:lstStyle>
            <a:lvl1pPr algn="ctr">
              <a:defRPr sz="3600">
                <a:solidFill>
                  <a:srgbClr val="44883E"/>
                </a:solidFill>
                <a:latin typeface="Arial" panose="020B0604020202020204" pitchFamily="34" charset="0"/>
                <a:cs typeface="Arial" panose="020B0604020202020204" pitchFamily="34" charset="0"/>
              </a:defRPr>
            </a:lvl1pPr>
          </a:lstStyle>
          <a:p>
            <a:r>
              <a:rPr lang="en-US"/>
              <a:t>Click to edit Master title style</a:t>
            </a:r>
          </a:p>
        </p:txBody>
      </p:sp>
      <p:sp>
        <p:nvSpPr>
          <p:cNvPr id="9" name="Text Placeholder 9">
            <a:extLst>
              <a:ext uri="{FF2B5EF4-FFF2-40B4-BE49-F238E27FC236}">
                <a16:creationId xmlns:a16="http://schemas.microsoft.com/office/drawing/2014/main" id="{24248480-3C36-FA4E-B4B3-A757688E9687}"/>
              </a:ext>
            </a:extLst>
          </p:cNvPr>
          <p:cNvSpPr>
            <a:spLocks noGrp="1"/>
          </p:cNvSpPr>
          <p:nvPr>
            <p:ph type="body" sz="quarter" idx="13" hasCustomPrompt="1"/>
          </p:nvPr>
        </p:nvSpPr>
        <p:spPr>
          <a:xfrm>
            <a:off x="2971379" y="2841946"/>
            <a:ext cx="8725037" cy="1887372"/>
          </a:xfrm>
        </p:spPr>
        <p:txBody>
          <a:bodyPr>
            <a:normAutofit/>
          </a:bodyPr>
          <a:lstStyle>
            <a:lvl1pPr marL="0" indent="0" algn="ctr">
              <a:buNone/>
              <a:defRPr sz="28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pic>
        <p:nvPicPr>
          <p:cNvPr id="17" name="Picture 16">
            <a:extLst>
              <a:ext uri="{FF2B5EF4-FFF2-40B4-BE49-F238E27FC236}">
                <a16:creationId xmlns:a16="http://schemas.microsoft.com/office/drawing/2014/main" id="{F382055D-B3C4-A94C-BD21-36B1B585D125}"/>
              </a:ext>
            </a:extLst>
          </p:cNvPr>
          <p:cNvPicPr>
            <a:picLocks noChangeAspect="1"/>
          </p:cNvPicPr>
          <p:nvPr userDrawn="1"/>
        </p:nvPicPr>
        <p:blipFill>
          <a:blip r:embed="rId3"/>
          <a:stretch>
            <a:fillRect/>
          </a:stretch>
        </p:blipFill>
        <p:spPr>
          <a:xfrm>
            <a:off x="9958073" y="5919344"/>
            <a:ext cx="1738343" cy="714443"/>
          </a:xfrm>
          <a:prstGeom prst="rect">
            <a:avLst/>
          </a:prstGeom>
        </p:spPr>
      </p:pic>
      <p:grpSp>
        <p:nvGrpSpPr>
          <p:cNvPr id="18" name="Group 17">
            <a:extLst>
              <a:ext uri="{FF2B5EF4-FFF2-40B4-BE49-F238E27FC236}">
                <a16:creationId xmlns:a16="http://schemas.microsoft.com/office/drawing/2014/main" id="{4825A828-5FDB-244F-84D5-F4560E19A62F}"/>
              </a:ext>
            </a:extLst>
          </p:cNvPr>
          <p:cNvGrpSpPr/>
          <p:nvPr userDrawn="1"/>
        </p:nvGrpSpPr>
        <p:grpSpPr>
          <a:xfrm>
            <a:off x="0" y="6306082"/>
            <a:ext cx="9754515" cy="45719"/>
            <a:chOff x="667641" y="6313581"/>
            <a:chExt cx="7276741" cy="45719"/>
          </a:xfrm>
        </p:grpSpPr>
        <p:sp>
          <p:nvSpPr>
            <p:cNvPr id="19" name="Rectangle 18">
              <a:extLst>
                <a:ext uri="{FF2B5EF4-FFF2-40B4-BE49-F238E27FC236}">
                  <a16:creationId xmlns:a16="http://schemas.microsoft.com/office/drawing/2014/main" id="{D63FE4EB-AE1E-0C4C-8B1B-853CCEABDEBA}"/>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 name="Rectangle 19">
              <a:extLst>
                <a:ext uri="{FF2B5EF4-FFF2-40B4-BE49-F238E27FC236}">
                  <a16:creationId xmlns:a16="http://schemas.microsoft.com/office/drawing/2014/main" id="{10F13653-ADA5-D845-8C68-31ACE86D0C82}"/>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Rectangle 20">
              <a:extLst>
                <a:ext uri="{FF2B5EF4-FFF2-40B4-BE49-F238E27FC236}">
                  <a16:creationId xmlns:a16="http://schemas.microsoft.com/office/drawing/2014/main" id="{22638505-5E3C-454A-9E3D-BC0FEF5A0562}"/>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2" name="Rectangle 21">
              <a:extLst>
                <a:ext uri="{FF2B5EF4-FFF2-40B4-BE49-F238E27FC236}">
                  <a16:creationId xmlns:a16="http://schemas.microsoft.com/office/drawing/2014/main" id="{B8B835C8-34FA-BE4D-B35F-1F02DBDC4DF2}"/>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23" name="TextBox 22">
            <a:extLst>
              <a:ext uri="{FF2B5EF4-FFF2-40B4-BE49-F238E27FC236}">
                <a16:creationId xmlns:a16="http://schemas.microsoft.com/office/drawing/2014/main" id="{A1143413-3208-B848-8E62-DD6AED7FE731}"/>
              </a:ext>
            </a:extLst>
          </p:cNvPr>
          <p:cNvSpPr txBox="1"/>
          <p:nvPr userDrawn="1"/>
        </p:nvSpPr>
        <p:spPr>
          <a:xfrm>
            <a:off x="832811" y="6399857"/>
            <a:ext cx="11480235"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a:solidFill>
                  <a:schemeClr val="bg2">
                    <a:lumMod val="50000"/>
                  </a:schemeClr>
                </a:solidFill>
              </a:rPr>
              <a:t>Richard Woods, Georgia’s School Superintendent</a:t>
            </a:r>
            <a:r>
              <a:rPr lang="en-US" sz="1100" b="1">
                <a:solidFill>
                  <a:schemeClr val="bg2">
                    <a:lumMod val="50000"/>
                  </a:schemeClr>
                </a:solidFill>
              </a:rPr>
              <a:t> </a:t>
            </a:r>
            <a:r>
              <a:rPr lang="en-US" sz="1100" b="1">
                <a:solidFill>
                  <a:srgbClr val="1186CA"/>
                </a:solidFill>
              </a:rPr>
              <a:t>|</a:t>
            </a:r>
            <a:r>
              <a:rPr lang="en-US" sz="1100" b="1">
                <a:solidFill>
                  <a:schemeClr val="bg2">
                    <a:lumMod val="50000"/>
                  </a:schemeClr>
                </a:solidFill>
              </a:rPr>
              <a:t> Georgia Department of Education </a:t>
            </a:r>
            <a:r>
              <a:rPr lang="en-US" sz="1100" b="1">
                <a:solidFill>
                  <a:srgbClr val="1186CA"/>
                </a:solidFill>
              </a:rPr>
              <a:t>|</a:t>
            </a:r>
            <a:r>
              <a:rPr lang="en-US" sz="1100" b="1">
                <a:solidFill>
                  <a:schemeClr val="bg2">
                    <a:lumMod val="50000"/>
                  </a:schemeClr>
                </a:solidFill>
              </a:rPr>
              <a:t> </a:t>
            </a:r>
            <a:r>
              <a:rPr lang="en-US" sz="1100" b="1" i="1">
                <a:solidFill>
                  <a:schemeClr val="bg2">
                    <a:lumMod val="50000"/>
                  </a:schemeClr>
                </a:solidFill>
              </a:rPr>
              <a:t>Educating Georgia’s Future </a:t>
            </a:r>
          </a:p>
          <a:p>
            <a:pPr algn="l"/>
            <a:endParaRPr lang="en-US" sz="1100"/>
          </a:p>
        </p:txBody>
      </p:sp>
    </p:spTree>
    <p:extLst>
      <p:ext uri="{BB962C8B-B14F-4D97-AF65-F5344CB8AC3E}">
        <p14:creationId xmlns:p14="http://schemas.microsoft.com/office/powerpoint/2010/main" val="9344593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Section Header #2">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96EF8B3-6F3D-9646-BE7C-BAE01D591EE2}"/>
              </a:ext>
            </a:extLst>
          </p:cNvPr>
          <p:cNvPicPr>
            <a:picLocks noChangeAspect="1"/>
          </p:cNvPicPr>
          <p:nvPr userDrawn="1"/>
        </p:nvPicPr>
        <p:blipFill rotWithShape="1">
          <a:blip r:embed="rId2"/>
          <a:srcRect l="10731"/>
          <a:stretch/>
        </p:blipFill>
        <p:spPr>
          <a:xfrm>
            <a:off x="1" y="1251061"/>
            <a:ext cx="3841196" cy="5292610"/>
          </a:xfrm>
          <a:prstGeom prst="rect">
            <a:avLst/>
          </a:prstGeom>
        </p:spPr>
      </p:pic>
      <p:sp>
        <p:nvSpPr>
          <p:cNvPr id="8" name="Title 1">
            <a:extLst>
              <a:ext uri="{FF2B5EF4-FFF2-40B4-BE49-F238E27FC236}">
                <a16:creationId xmlns:a16="http://schemas.microsoft.com/office/drawing/2014/main" id="{AA38BD43-9EF6-9C44-88A5-EC83FE777A5B}"/>
              </a:ext>
            </a:extLst>
          </p:cNvPr>
          <p:cNvSpPr>
            <a:spLocks noGrp="1"/>
          </p:cNvSpPr>
          <p:nvPr>
            <p:ph type="title"/>
          </p:nvPr>
        </p:nvSpPr>
        <p:spPr>
          <a:xfrm>
            <a:off x="2971379" y="726832"/>
            <a:ext cx="8725037" cy="1987336"/>
          </a:xfrm>
        </p:spPr>
        <p:txBody>
          <a:bodyPr anchor="b">
            <a:normAutofit/>
          </a:bodyPr>
          <a:lstStyle>
            <a:lvl1pPr algn="ctr">
              <a:defRPr sz="3600">
                <a:solidFill>
                  <a:srgbClr val="44883E"/>
                </a:solidFill>
                <a:latin typeface="Arial" panose="020B0604020202020204" pitchFamily="34" charset="0"/>
                <a:cs typeface="Arial" panose="020B0604020202020204" pitchFamily="34" charset="0"/>
              </a:defRPr>
            </a:lvl1pPr>
          </a:lstStyle>
          <a:p>
            <a:r>
              <a:rPr lang="en-US"/>
              <a:t>Click to edit Master title style</a:t>
            </a:r>
          </a:p>
        </p:txBody>
      </p:sp>
      <p:sp>
        <p:nvSpPr>
          <p:cNvPr id="9" name="Text Placeholder 9">
            <a:extLst>
              <a:ext uri="{FF2B5EF4-FFF2-40B4-BE49-F238E27FC236}">
                <a16:creationId xmlns:a16="http://schemas.microsoft.com/office/drawing/2014/main" id="{24248480-3C36-FA4E-B4B3-A757688E9687}"/>
              </a:ext>
            </a:extLst>
          </p:cNvPr>
          <p:cNvSpPr>
            <a:spLocks noGrp="1"/>
          </p:cNvSpPr>
          <p:nvPr>
            <p:ph type="body" sz="quarter" idx="13" hasCustomPrompt="1"/>
          </p:nvPr>
        </p:nvSpPr>
        <p:spPr>
          <a:xfrm>
            <a:off x="2971379" y="2841946"/>
            <a:ext cx="8725037" cy="1887372"/>
          </a:xfrm>
        </p:spPr>
        <p:txBody>
          <a:bodyPr>
            <a:normAutofit/>
          </a:bodyPr>
          <a:lstStyle>
            <a:lvl1pPr marL="0" indent="0" algn="ctr">
              <a:buNone/>
              <a:defRPr sz="28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pic>
        <p:nvPicPr>
          <p:cNvPr id="17" name="Picture 16">
            <a:extLst>
              <a:ext uri="{FF2B5EF4-FFF2-40B4-BE49-F238E27FC236}">
                <a16:creationId xmlns:a16="http://schemas.microsoft.com/office/drawing/2014/main" id="{F382055D-B3C4-A94C-BD21-36B1B585D125}"/>
              </a:ext>
            </a:extLst>
          </p:cNvPr>
          <p:cNvPicPr>
            <a:picLocks noChangeAspect="1"/>
          </p:cNvPicPr>
          <p:nvPr userDrawn="1"/>
        </p:nvPicPr>
        <p:blipFill>
          <a:blip r:embed="rId3"/>
          <a:stretch>
            <a:fillRect/>
          </a:stretch>
        </p:blipFill>
        <p:spPr>
          <a:xfrm>
            <a:off x="9958073" y="5919344"/>
            <a:ext cx="1738343" cy="714443"/>
          </a:xfrm>
          <a:prstGeom prst="rect">
            <a:avLst/>
          </a:prstGeom>
        </p:spPr>
      </p:pic>
      <p:grpSp>
        <p:nvGrpSpPr>
          <p:cNvPr id="18" name="Group 17">
            <a:extLst>
              <a:ext uri="{FF2B5EF4-FFF2-40B4-BE49-F238E27FC236}">
                <a16:creationId xmlns:a16="http://schemas.microsoft.com/office/drawing/2014/main" id="{4825A828-5FDB-244F-84D5-F4560E19A62F}"/>
              </a:ext>
            </a:extLst>
          </p:cNvPr>
          <p:cNvGrpSpPr/>
          <p:nvPr userDrawn="1"/>
        </p:nvGrpSpPr>
        <p:grpSpPr>
          <a:xfrm>
            <a:off x="0" y="6306082"/>
            <a:ext cx="9754515" cy="45719"/>
            <a:chOff x="667641" y="6313581"/>
            <a:chExt cx="7276741" cy="45719"/>
          </a:xfrm>
        </p:grpSpPr>
        <p:sp>
          <p:nvSpPr>
            <p:cNvPr id="19" name="Rectangle 18">
              <a:extLst>
                <a:ext uri="{FF2B5EF4-FFF2-40B4-BE49-F238E27FC236}">
                  <a16:creationId xmlns:a16="http://schemas.microsoft.com/office/drawing/2014/main" id="{D63FE4EB-AE1E-0C4C-8B1B-853CCEABDEBA}"/>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 name="Rectangle 19">
              <a:extLst>
                <a:ext uri="{FF2B5EF4-FFF2-40B4-BE49-F238E27FC236}">
                  <a16:creationId xmlns:a16="http://schemas.microsoft.com/office/drawing/2014/main" id="{10F13653-ADA5-D845-8C68-31ACE86D0C82}"/>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Rectangle 20">
              <a:extLst>
                <a:ext uri="{FF2B5EF4-FFF2-40B4-BE49-F238E27FC236}">
                  <a16:creationId xmlns:a16="http://schemas.microsoft.com/office/drawing/2014/main" id="{22638505-5E3C-454A-9E3D-BC0FEF5A0562}"/>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2" name="Rectangle 21">
              <a:extLst>
                <a:ext uri="{FF2B5EF4-FFF2-40B4-BE49-F238E27FC236}">
                  <a16:creationId xmlns:a16="http://schemas.microsoft.com/office/drawing/2014/main" id="{B8B835C8-34FA-BE4D-B35F-1F02DBDC4DF2}"/>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23" name="TextBox 22">
            <a:extLst>
              <a:ext uri="{FF2B5EF4-FFF2-40B4-BE49-F238E27FC236}">
                <a16:creationId xmlns:a16="http://schemas.microsoft.com/office/drawing/2014/main" id="{A1143413-3208-B848-8E62-DD6AED7FE731}"/>
              </a:ext>
            </a:extLst>
          </p:cNvPr>
          <p:cNvSpPr txBox="1"/>
          <p:nvPr userDrawn="1"/>
        </p:nvSpPr>
        <p:spPr>
          <a:xfrm>
            <a:off x="832811" y="6399857"/>
            <a:ext cx="11480235"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a:solidFill>
                  <a:schemeClr val="bg2">
                    <a:lumMod val="50000"/>
                  </a:schemeClr>
                </a:solidFill>
              </a:rPr>
              <a:t>Richard Woods, Georgia’s School Superintendent</a:t>
            </a:r>
            <a:r>
              <a:rPr lang="en-US" sz="1100" b="1">
                <a:solidFill>
                  <a:schemeClr val="bg2">
                    <a:lumMod val="50000"/>
                  </a:schemeClr>
                </a:solidFill>
              </a:rPr>
              <a:t> </a:t>
            </a:r>
            <a:r>
              <a:rPr lang="en-US" sz="1100" b="1">
                <a:solidFill>
                  <a:srgbClr val="1186CA"/>
                </a:solidFill>
              </a:rPr>
              <a:t>|</a:t>
            </a:r>
            <a:r>
              <a:rPr lang="en-US" sz="1100" b="1">
                <a:solidFill>
                  <a:schemeClr val="bg2">
                    <a:lumMod val="50000"/>
                  </a:schemeClr>
                </a:solidFill>
              </a:rPr>
              <a:t> Georgia Department of Education </a:t>
            </a:r>
            <a:r>
              <a:rPr lang="en-US" sz="1100" b="1">
                <a:solidFill>
                  <a:srgbClr val="1186CA"/>
                </a:solidFill>
              </a:rPr>
              <a:t>|</a:t>
            </a:r>
            <a:r>
              <a:rPr lang="en-US" sz="1100" b="1">
                <a:solidFill>
                  <a:schemeClr val="bg2">
                    <a:lumMod val="50000"/>
                  </a:schemeClr>
                </a:solidFill>
              </a:rPr>
              <a:t> </a:t>
            </a:r>
            <a:r>
              <a:rPr lang="en-US" sz="1100" b="1" i="1">
                <a:solidFill>
                  <a:schemeClr val="bg2">
                    <a:lumMod val="50000"/>
                  </a:schemeClr>
                </a:solidFill>
              </a:rPr>
              <a:t>Educating Georgia’s Future </a:t>
            </a:r>
          </a:p>
          <a:p>
            <a:pPr algn="l"/>
            <a:endParaRPr lang="en-US" sz="1100"/>
          </a:p>
        </p:txBody>
      </p:sp>
    </p:spTree>
    <p:extLst>
      <p:ext uri="{BB962C8B-B14F-4D97-AF65-F5344CB8AC3E}">
        <p14:creationId xmlns:p14="http://schemas.microsoft.com/office/powerpoint/2010/main" val="28205541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Section Header #3">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5977ABD-0DF5-F147-AD3B-BCC6D27BB3C7}"/>
              </a:ext>
            </a:extLst>
          </p:cNvPr>
          <p:cNvPicPr>
            <a:picLocks noChangeAspect="1"/>
          </p:cNvPicPr>
          <p:nvPr userDrawn="1"/>
        </p:nvPicPr>
        <p:blipFill rotWithShape="1">
          <a:blip r:embed="rId2"/>
          <a:srcRect r="12629"/>
          <a:stretch/>
        </p:blipFill>
        <p:spPr>
          <a:xfrm>
            <a:off x="9049819" y="1399531"/>
            <a:ext cx="3142181" cy="5055990"/>
          </a:xfrm>
          <a:prstGeom prst="rect">
            <a:avLst/>
          </a:prstGeom>
        </p:spPr>
      </p:pic>
      <p:sp>
        <p:nvSpPr>
          <p:cNvPr id="8" name="Title 1">
            <a:extLst>
              <a:ext uri="{FF2B5EF4-FFF2-40B4-BE49-F238E27FC236}">
                <a16:creationId xmlns:a16="http://schemas.microsoft.com/office/drawing/2014/main" id="{AA38BD43-9EF6-9C44-88A5-EC83FE777A5B}"/>
              </a:ext>
            </a:extLst>
          </p:cNvPr>
          <p:cNvSpPr>
            <a:spLocks noGrp="1"/>
          </p:cNvSpPr>
          <p:nvPr>
            <p:ph type="title"/>
          </p:nvPr>
        </p:nvSpPr>
        <p:spPr>
          <a:xfrm>
            <a:off x="459088" y="726832"/>
            <a:ext cx="8725037" cy="1987336"/>
          </a:xfrm>
        </p:spPr>
        <p:txBody>
          <a:bodyPr anchor="b">
            <a:normAutofit/>
          </a:bodyPr>
          <a:lstStyle>
            <a:lvl1pPr algn="ctr">
              <a:defRPr sz="3600">
                <a:solidFill>
                  <a:srgbClr val="44883E"/>
                </a:solidFill>
                <a:latin typeface="Arial" panose="020B0604020202020204" pitchFamily="34" charset="0"/>
                <a:cs typeface="Arial" panose="020B0604020202020204" pitchFamily="34" charset="0"/>
              </a:defRPr>
            </a:lvl1pPr>
          </a:lstStyle>
          <a:p>
            <a:r>
              <a:rPr lang="en-US"/>
              <a:t>Click to edit Master title style</a:t>
            </a:r>
          </a:p>
        </p:txBody>
      </p:sp>
      <p:sp>
        <p:nvSpPr>
          <p:cNvPr id="9" name="Text Placeholder 9">
            <a:extLst>
              <a:ext uri="{FF2B5EF4-FFF2-40B4-BE49-F238E27FC236}">
                <a16:creationId xmlns:a16="http://schemas.microsoft.com/office/drawing/2014/main" id="{24248480-3C36-FA4E-B4B3-A757688E9687}"/>
              </a:ext>
            </a:extLst>
          </p:cNvPr>
          <p:cNvSpPr>
            <a:spLocks noGrp="1"/>
          </p:cNvSpPr>
          <p:nvPr>
            <p:ph type="body" sz="quarter" idx="13" hasCustomPrompt="1"/>
          </p:nvPr>
        </p:nvSpPr>
        <p:spPr>
          <a:xfrm>
            <a:off x="459088" y="2841946"/>
            <a:ext cx="8725037" cy="1887372"/>
          </a:xfrm>
        </p:spPr>
        <p:txBody>
          <a:bodyPr>
            <a:normAutofit/>
          </a:bodyPr>
          <a:lstStyle>
            <a:lvl1pPr marL="0" indent="0" algn="ctr">
              <a:buNone/>
              <a:defRPr sz="28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pic>
        <p:nvPicPr>
          <p:cNvPr id="17" name="Picture 16">
            <a:extLst>
              <a:ext uri="{FF2B5EF4-FFF2-40B4-BE49-F238E27FC236}">
                <a16:creationId xmlns:a16="http://schemas.microsoft.com/office/drawing/2014/main" id="{F382055D-B3C4-A94C-BD21-36B1B585D125}"/>
              </a:ext>
            </a:extLst>
          </p:cNvPr>
          <p:cNvPicPr>
            <a:picLocks noChangeAspect="1"/>
          </p:cNvPicPr>
          <p:nvPr userDrawn="1"/>
        </p:nvPicPr>
        <p:blipFill>
          <a:blip r:embed="rId3"/>
          <a:stretch>
            <a:fillRect/>
          </a:stretch>
        </p:blipFill>
        <p:spPr>
          <a:xfrm>
            <a:off x="422142" y="5919344"/>
            <a:ext cx="1738343" cy="714443"/>
          </a:xfrm>
          <a:prstGeom prst="rect">
            <a:avLst/>
          </a:prstGeom>
        </p:spPr>
      </p:pic>
      <p:grpSp>
        <p:nvGrpSpPr>
          <p:cNvPr id="18" name="Group 17">
            <a:extLst>
              <a:ext uri="{FF2B5EF4-FFF2-40B4-BE49-F238E27FC236}">
                <a16:creationId xmlns:a16="http://schemas.microsoft.com/office/drawing/2014/main" id="{4825A828-5FDB-244F-84D5-F4560E19A62F}"/>
              </a:ext>
            </a:extLst>
          </p:cNvPr>
          <p:cNvGrpSpPr/>
          <p:nvPr userDrawn="1"/>
        </p:nvGrpSpPr>
        <p:grpSpPr>
          <a:xfrm>
            <a:off x="2437485" y="6306082"/>
            <a:ext cx="9754515" cy="45719"/>
            <a:chOff x="667641" y="6313581"/>
            <a:chExt cx="7276741" cy="45719"/>
          </a:xfrm>
        </p:grpSpPr>
        <p:sp>
          <p:nvSpPr>
            <p:cNvPr id="19" name="Rectangle 18">
              <a:extLst>
                <a:ext uri="{FF2B5EF4-FFF2-40B4-BE49-F238E27FC236}">
                  <a16:creationId xmlns:a16="http://schemas.microsoft.com/office/drawing/2014/main" id="{D63FE4EB-AE1E-0C4C-8B1B-853CCEABDEBA}"/>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 name="Rectangle 19">
              <a:extLst>
                <a:ext uri="{FF2B5EF4-FFF2-40B4-BE49-F238E27FC236}">
                  <a16:creationId xmlns:a16="http://schemas.microsoft.com/office/drawing/2014/main" id="{10F13653-ADA5-D845-8C68-31ACE86D0C82}"/>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Rectangle 20">
              <a:extLst>
                <a:ext uri="{FF2B5EF4-FFF2-40B4-BE49-F238E27FC236}">
                  <a16:creationId xmlns:a16="http://schemas.microsoft.com/office/drawing/2014/main" id="{22638505-5E3C-454A-9E3D-BC0FEF5A0562}"/>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2" name="Rectangle 21">
              <a:extLst>
                <a:ext uri="{FF2B5EF4-FFF2-40B4-BE49-F238E27FC236}">
                  <a16:creationId xmlns:a16="http://schemas.microsoft.com/office/drawing/2014/main" id="{B8B835C8-34FA-BE4D-B35F-1F02DBDC4DF2}"/>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3" name="TextBox 12">
            <a:extLst>
              <a:ext uri="{FF2B5EF4-FFF2-40B4-BE49-F238E27FC236}">
                <a16:creationId xmlns:a16="http://schemas.microsoft.com/office/drawing/2014/main" id="{AE349129-BD40-B545-8AF5-31B3765D9801}"/>
              </a:ext>
            </a:extLst>
          </p:cNvPr>
          <p:cNvSpPr txBox="1"/>
          <p:nvPr userDrawn="1"/>
        </p:nvSpPr>
        <p:spPr>
          <a:xfrm>
            <a:off x="2309712" y="6354188"/>
            <a:ext cx="11406800" cy="261610"/>
          </a:xfrm>
          <a:prstGeom prst="rect">
            <a:avLst/>
          </a:prstGeom>
          <a:noFill/>
        </p:spPr>
        <p:txBody>
          <a:bodyPr wrap="square" rtlCol="0">
            <a:spAutoFit/>
          </a:bodyPr>
          <a:lstStyle/>
          <a:p>
            <a:r>
              <a:rPr lang="en-US" sz="1050">
                <a:solidFill>
                  <a:srgbClr val="3DB8CF"/>
                </a:solidFill>
                <a:latin typeface="Arial Black" panose="020B0A04020102020204" pitchFamily="34" charset="0"/>
              </a:rPr>
              <a:t>Educating Georgia's Future </a:t>
            </a:r>
            <a:r>
              <a:rPr lang="en-US" sz="1100" b="1" i="1">
                <a:solidFill>
                  <a:schemeClr val="bg2">
                    <a:lumMod val="50000"/>
                  </a:schemeClr>
                </a:solidFill>
              </a:rPr>
              <a:t>by graduating students who are ready to learn, ready to live, and ready to lead.</a:t>
            </a:r>
          </a:p>
        </p:txBody>
      </p:sp>
    </p:spTree>
    <p:extLst>
      <p:ext uri="{BB962C8B-B14F-4D97-AF65-F5344CB8AC3E}">
        <p14:creationId xmlns:p14="http://schemas.microsoft.com/office/powerpoint/2010/main" val="17853156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Section Header #4">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9970F26-56FE-6A4E-9A8A-0363CCFBCD77}"/>
              </a:ext>
            </a:extLst>
          </p:cNvPr>
          <p:cNvPicPr>
            <a:picLocks noChangeAspect="1"/>
          </p:cNvPicPr>
          <p:nvPr userDrawn="1"/>
        </p:nvPicPr>
        <p:blipFill rotWithShape="1">
          <a:blip r:embed="rId2"/>
          <a:srcRect r="20961"/>
          <a:stretch/>
        </p:blipFill>
        <p:spPr>
          <a:xfrm>
            <a:off x="7941734" y="1236380"/>
            <a:ext cx="4250268" cy="5092561"/>
          </a:xfrm>
          <a:prstGeom prst="rect">
            <a:avLst/>
          </a:prstGeom>
        </p:spPr>
      </p:pic>
      <p:sp>
        <p:nvSpPr>
          <p:cNvPr id="8" name="Title 1">
            <a:extLst>
              <a:ext uri="{FF2B5EF4-FFF2-40B4-BE49-F238E27FC236}">
                <a16:creationId xmlns:a16="http://schemas.microsoft.com/office/drawing/2014/main" id="{AA38BD43-9EF6-9C44-88A5-EC83FE777A5B}"/>
              </a:ext>
            </a:extLst>
          </p:cNvPr>
          <p:cNvSpPr>
            <a:spLocks noGrp="1"/>
          </p:cNvSpPr>
          <p:nvPr>
            <p:ph type="title"/>
          </p:nvPr>
        </p:nvSpPr>
        <p:spPr>
          <a:xfrm>
            <a:off x="459088" y="726832"/>
            <a:ext cx="8159979" cy="1987336"/>
          </a:xfrm>
        </p:spPr>
        <p:txBody>
          <a:bodyPr anchor="b">
            <a:normAutofit/>
          </a:bodyPr>
          <a:lstStyle>
            <a:lvl1pPr algn="ctr">
              <a:defRPr sz="3600">
                <a:solidFill>
                  <a:srgbClr val="44883E"/>
                </a:solidFill>
                <a:latin typeface="Arial" panose="020B0604020202020204" pitchFamily="34" charset="0"/>
                <a:cs typeface="Arial" panose="020B0604020202020204" pitchFamily="34" charset="0"/>
              </a:defRPr>
            </a:lvl1pPr>
          </a:lstStyle>
          <a:p>
            <a:r>
              <a:rPr lang="en-US"/>
              <a:t>Click to edit Master title style</a:t>
            </a:r>
          </a:p>
        </p:txBody>
      </p:sp>
      <p:sp>
        <p:nvSpPr>
          <p:cNvPr id="9" name="Text Placeholder 9">
            <a:extLst>
              <a:ext uri="{FF2B5EF4-FFF2-40B4-BE49-F238E27FC236}">
                <a16:creationId xmlns:a16="http://schemas.microsoft.com/office/drawing/2014/main" id="{24248480-3C36-FA4E-B4B3-A757688E9687}"/>
              </a:ext>
            </a:extLst>
          </p:cNvPr>
          <p:cNvSpPr>
            <a:spLocks noGrp="1"/>
          </p:cNvSpPr>
          <p:nvPr>
            <p:ph type="body" sz="quarter" idx="13" hasCustomPrompt="1"/>
          </p:nvPr>
        </p:nvSpPr>
        <p:spPr>
          <a:xfrm>
            <a:off x="459088" y="2841946"/>
            <a:ext cx="8159979" cy="1887372"/>
          </a:xfrm>
        </p:spPr>
        <p:txBody>
          <a:bodyPr>
            <a:normAutofit/>
          </a:bodyPr>
          <a:lstStyle>
            <a:lvl1pPr marL="0" indent="0" algn="ctr">
              <a:buNone/>
              <a:defRPr sz="28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pic>
        <p:nvPicPr>
          <p:cNvPr id="17" name="Picture 16">
            <a:extLst>
              <a:ext uri="{FF2B5EF4-FFF2-40B4-BE49-F238E27FC236}">
                <a16:creationId xmlns:a16="http://schemas.microsoft.com/office/drawing/2014/main" id="{F382055D-B3C4-A94C-BD21-36B1B585D125}"/>
              </a:ext>
            </a:extLst>
          </p:cNvPr>
          <p:cNvPicPr>
            <a:picLocks noChangeAspect="1"/>
          </p:cNvPicPr>
          <p:nvPr userDrawn="1"/>
        </p:nvPicPr>
        <p:blipFill>
          <a:blip r:embed="rId3"/>
          <a:stretch>
            <a:fillRect/>
          </a:stretch>
        </p:blipFill>
        <p:spPr>
          <a:xfrm>
            <a:off x="422142" y="5919344"/>
            <a:ext cx="1738343" cy="714443"/>
          </a:xfrm>
          <a:prstGeom prst="rect">
            <a:avLst/>
          </a:prstGeom>
        </p:spPr>
      </p:pic>
      <p:grpSp>
        <p:nvGrpSpPr>
          <p:cNvPr id="18" name="Group 17">
            <a:extLst>
              <a:ext uri="{FF2B5EF4-FFF2-40B4-BE49-F238E27FC236}">
                <a16:creationId xmlns:a16="http://schemas.microsoft.com/office/drawing/2014/main" id="{4825A828-5FDB-244F-84D5-F4560E19A62F}"/>
              </a:ext>
            </a:extLst>
          </p:cNvPr>
          <p:cNvGrpSpPr/>
          <p:nvPr userDrawn="1"/>
        </p:nvGrpSpPr>
        <p:grpSpPr>
          <a:xfrm>
            <a:off x="2437485" y="6306082"/>
            <a:ext cx="9754515" cy="45719"/>
            <a:chOff x="667641" y="6313581"/>
            <a:chExt cx="7276741" cy="45719"/>
          </a:xfrm>
        </p:grpSpPr>
        <p:sp>
          <p:nvSpPr>
            <p:cNvPr id="19" name="Rectangle 18">
              <a:extLst>
                <a:ext uri="{FF2B5EF4-FFF2-40B4-BE49-F238E27FC236}">
                  <a16:creationId xmlns:a16="http://schemas.microsoft.com/office/drawing/2014/main" id="{D63FE4EB-AE1E-0C4C-8B1B-853CCEABDEBA}"/>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 name="Rectangle 19">
              <a:extLst>
                <a:ext uri="{FF2B5EF4-FFF2-40B4-BE49-F238E27FC236}">
                  <a16:creationId xmlns:a16="http://schemas.microsoft.com/office/drawing/2014/main" id="{10F13653-ADA5-D845-8C68-31ACE86D0C82}"/>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Rectangle 20">
              <a:extLst>
                <a:ext uri="{FF2B5EF4-FFF2-40B4-BE49-F238E27FC236}">
                  <a16:creationId xmlns:a16="http://schemas.microsoft.com/office/drawing/2014/main" id="{22638505-5E3C-454A-9E3D-BC0FEF5A0562}"/>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2" name="Rectangle 21">
              <a:extLst>
                <a:ext uri="{FF2B5EF4-FFF2-40B4-BE49-F238E27FC236}">
                  <a16:creationId xmlns:a16="http://schemas.microsoft.com/office/drawing/2014/main" id="{B8B835C8-34FA-BE4D-B35F-1F02DBDC4DF2}"/>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3" name="TextBox 12">
            <a:extLst>
              <a:ext uri="{FF2B5EF4-FFF2-40B4-BE49-F238E27FC236}">
                <a16:creationId xmlns:a16="http://schemas.microsoft.com/office/drawing/2014/main" id="{AE349129-BD40-B545-8AF5-31B3765D9801}"/>
              </a:ext>
            </a:extLst>
          </p:cNvPr>
          <p:cNvSpPr txBox="1"/>
          <p:nvPr userDrawn="1"/>
        </p:nvSpPr>
        <p:spPr>
          <a:xfrm>
            <a:off x="2309712" y="6354188"/>
            <a:ext cx="11406800" cy="261610"/>
          </a:xfrm>
          <a:prstGeom prst="rect">
            <a:avLst/>
          </a:prstGeom>
          <a:noFill/>
        </p:spPr>
        <p:txBody>
          <a:bodyPr wrap="square" rtlCol="0">
            <a:spAutoFit/>
          </a:bodyPr>
          <a:lstStyle/>
          <a:p>
            <a:r>
              <a:rPr lang="en-US" sz="1050">
                <a:solidFill>
                  <a:srgbClr val="3DB8CF"/>
                </a:solidFill>
                <a:latin typeface="Arial Black" panose="020B0A04020102020204" pitchFamily="34" charset="0"/>
              </a:rPr>
              <a:t>Educating Georgia's Future </a:t>
            </a:r>
            <a:r>
              <a:rPr lang="en-US" sz="1100" b="1" i="1">
                <a:solidFill>
                  <a:schemeClr val="bg2">
                    <a:lumMod val="50000"/>
                  </a:schemeClr>
                </a:solidFill>
              </a:rPr>
              <a:t>by graduating students who are ready to learn, ready to live, and ready to lead.</a:t>
            </a:r>
          </a:p>
        </p:txBody>
      </p:sp>
    </p:spTree>
    <p:extLst>
      <p:ext uri="{BB962C8B-B14F-4D97-AF65-F5344CB8AC3E}">
        <p14:creationId xmlns:p14="http://schemas.microsoft.com/office/powerpoint/2010/main" val="218465336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Section Header #5">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D12C5B11-206E-A94B-9F51-FB5C3DAE1C3B}"/>
              </a:ext>
            </a:extLst>
          </p:cNvPr>
          <p:cNvPicPr>
            <a:picLocks noChangeAspect="1"/>
          </p:cNvPicPr>
          <p:nvPr userDrawn="1"/>
        </p:nvPicPr>
        <p:blipFill rotWithShape="1">
          <a:blip r:embed="rId2"/>
          <a:srcRect l="634" b="13764"/>
          <a:stretch/>
        </p:blipFill>
        <p:spPr>
          <a:xfrm>
            <a:off x="285325" y="2537127"/>
            <a:ext cx="5963076" cy="3776454"/>
          </a:xfrm>
          <a:prstGeom prst="rect">
            <a:avLst/>
          </a:prstGeom>
        </p:spPr>
      </p:pic>
      <p:sp>
        <p:nvSpPr>
          <p:cNvPr id="8" name="Title 1">
            <a:extLst>
              <a:ext uri="{FF2B5EF4-FFF2-40B4-BE49-F238E27FC236}">
                <a16:creationId xmlns:a16="http://schemas.microsoft.com/office/drawing/2014/main" id="{AA38BD43-9EF6-9C44-88A5-EC83FE777A5B}"/>
              </a:ext>
            </a:extLst>
          </p:cNvPr>
          <p:cNvSpPr>
            <a:spLocks noGrp="1"/>
          </p:cNvSpPr>
          <p:nvPr>
            <p:ph type="title"/>
          </p:nvPr>
        </p:nvSpPr>
        <p:spPr>
          <a:xfrm>
            <a:off x="1733482" y="0"/>
            <a:ext cx="8725037" cy="1778000"/>
          </a:xfrm>
        </p:spPr>
        <p:txBody>
          <a:bodyPr anchor="b">
            <a:normAutofit/>
          </a:bodyPr>
          <a:lstStyle>
            <a:lvl1pPr algn="ctr">
              <a:defRPr sz="3600">
                <a:solidFill>
                  <a:srgbClr val="44883E"/>
                </a:solidFill>
                <a:latin typeface="Arial" panose="020B0604020202020204" pitchFamily="34" charset="0"/>
                <a:cs typeface="Arial" panose="020B0604020202020204" pitchFamily="34" charset="0"/>
              </a:defRPr>
            </a:lvl1pPr>
          </a:lstStyle>
          <a:p>
            <a:r>
              <a:rPr lang="en-US"/>
              <a:t>Click to edit Master title style</a:t>
            </a:r>
          </a:p>
        </p:txBody>
      </p:sp>
      <p:sp>
        <p:nvSpPr>
          <p:cNvPr id="9" name="Text Placeholder 9">
            <a:extLst>
              <a:ext uri="{FF2B5EF4-FFF2-40B4-BE49-F238E27FC236}">
                <a16:creationId xmlns:a16="http://schemas.microsoft.com/office/drawing/2014/main" id="{24248480-3C36-FA4E-B4B3-A757688E9687}"/>
              </a:ext>
            </a:extLst>
          </p:cNvPr>
          <p:cNvSpPr>
            <a:spLocks noGrp="1"/>
          </p:cNvSpPr>
          <p:nvPr>
            <p:ph type="body" sz="quarter" idx="13" hasCustomPrompt="1"/>
          </p:nvPr>
        </p:nvSpPr>
        <p:spPr>
          <a:xfrm>
            <a:off x="1733482" y="1884546"/>
            <a:ext cx="8725037" cy="1300617"/>
          </a:xfrm>
        </p:spPr>
        <p:txBody>
          <a:bodyPr>
            <a:normAutofit/>
          </a:bodyPr>
          <a:lstStyle>
            <a:lvl1pPr marL="0" indent="0" algn="ctr">
              <a:buNone/>
              <a:defRPr sz="28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pic>
        <p:nvPicPr>
          <p:cNvPr id="17" name="Picture 16">
            <a:extLst>
              <a:ext uri="{FF2B5EF4-FFF2-40B4-BE49-F238E27FC236}">
                <a16:creationId xmlns:a16="http://schemas.microsoft.com/office/drawing/2014/main" id="{F382055D-B3C4-A94C-BD21-36B1B585D125}"/>
              </a:ext>
            </a:extLst>
          </p:cNvPr>
          <p:cNvPicPr>
            <a:picLocks noChangeAspect="1"/>
          </p:cNvPicPr>
          <p:nvPr userDrawn="1"/>
        </p:nvPicPr>
        <p:blipFill>
          <a:blip r:embed="rId3"/>
          <a:stretch>
            <a:fillRect/>
          </a:stretch>
        </p:blipFill>
        <p:spPr>
          <a:xfrm>
            <a:off x="9958073" y="5919344"/>
            <a:ext cx="1738343" cy="714443"/>
          </a:xfrm>
          <a:prstGeom prst="rect">
            <a:avLst/>
          </a:prstGeom>
        </p:spPr>
      </p:pic>
      <p:grpSp>
        <p:nvGrpSpPr>
          <p:cNvPr id="18" name="Group 17">
            <a:extLst>
              <a:ext uri="{FF2B5EF4-FFF2-40B4-BE49-F238E27FC236}">
                <a16:creationId xmlns:a16="http://schemas.microsoft.com/office/drawing/2014/main" id="{4825A828-5FDB-244F-84D5-F4560E19A62F}"/>
              </a:ext>
            </a:extLst>
          </p:cNvPr>
          <p:cNvGrpSpPr/>
          <p:nvPr userDrawn="1"/>
        </p:nvGrpSpPr>
        <p:grpSpPr>
          <a:xfrm>
            <a:off x="0" y="6306082"/>
            <a:ext cx="9754515" cy="45719"/>
            <a:chOff x="667641" y="6313581"/>
            <a:chExt cx="7276741" cy="45719"/>
          </a:xfrm>
        </p:grpSpPr>
        <p:sp>
          <p:nvSpPr>
            <p:cNvPr id="19" name="Rectangle 18">
              <a:extLst>
                <a:ext uri="{FF2B5EF4-FFF2-40B4-BE49-F238E27FC236}">
                  <a16:creationId xmlns:a16="http://schemas.microsoft.com/office/drawing/2014/main" id="{D63FE4EB-AE1E-0C4C-8B1B-853CCEABDEBA}"/>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 name="Rectangle 19">
              <a:extLst>
                <a:ext uri="{FF2B5EF4-FFF2-40B4-BE49-F238E27FC236}">
                  <a16:creationId xmlns:a16="http://schemas.microsoft.com/office/drawing/2014/main" id="{10F13653-ADA5-D845-8C68-31ACE86D0C82}"/>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Rectangle 20">
              <a:extLst>
                <a:ext uri="{FF2B5EF4-FFF2-40B4-BE49-F238E27FC236}">
                  <a16:creationId xmlns:a16="http://schemas.microsoft.com/office/drawing/2014/main" id="{22638505-5E3C-454A-9E3D-BC0FEF5A0562}"/>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2" name="Rectangle 21">
              <a:extLst>
                <a:ext uri="{FF2B5EF4-FFF2-40B4-BE49-F238E27FC236}">
                  <a16:creationId xmlns:a16="http://schemas.microsoft.com/office/drawing/2014/main" id="{B8B835C8-34FA-BE4D-B35F-1F02DBDC4DF2}"/>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3" name="TextBox 12">
            <a:extLst>
              <a:ext uri="{FF2B5EF4-FFF2-40B4-BE49-F238E27FC236}">
                <a16:creationId xmlns:a16="http://schemas.microsoft.com/office/drawing/2014/main" id="{7AEF3D64-B4A9-F448-94C2-B2BAD28044CD}"/>
              </a:ext>
            </a:extLst>
          </p:cNvPr>
          <p:cNvSpPr txBox="1"/>
          <p:nvPr userDrawn="1"/>
        </p:nvSpPr>
        <p:spPr>
          <a:xfrm>
            <a:off x="580252" y="6380316"/>
            <a:ext cx="8325203" cy="307777"/>
          </a:xfrm>
          <a:prstGeom prst="rect">
            <a:avLst/>
          </a:prstGeom>
          <a:noFill/>
        </p:spPr>
        <p:txBody>
          <a:bodyPr wrap="square" rtlCol="0">
            <a:spAutoFit/>
          </a:bodyPr>
          <a:lstStyle/>
          <a:p>
            <a:r>
              <a:rPr lang="en-US" sz="1400" b="1" i="1">
                <a:solidFill>
                  <a:schemeClr val="bg2">
                    <a:lumMod val="50000"/>
                  </a:schemeClr>
                </a:solidFill>
              </a:rPr>
              <a:t>Offering a holistic education to </a:t>
            </a:r>
            <a:r>
              <a:rPr lang="en-US" sz="1400">
                <a:solidFill>
                  <a:srgbClr val="3DB8CF"/>
                </a:solidFill>
                <a:latin typeface="Arial Black" panose="020B0A04020102020204" pitchFamily="34" charset="0"/>
              </a:rPr>
              <a:t>each and every child </a:t>
            </a:r>
            <a:r>
              <a:rPr lang="en-US" sz="1400" b="1" i="1">
                <a:solidFill>
                  <a:schemeClr val="bg2">
                    <a:lumMod val="50000"/>
                  </a:schemeClr>
                </a:solidFill>
              </a:rPr>
              <a:t>in our state.</a:t>
            </a:r>
          </a:p>
        </p:txBody>
      </p:sp>
    </p:spTree>
    <p:extLst>
      <p:ext uri="{BB962C8B-B14F-4D97-AF65-F5344CB8AC3E}">
        <p14:creationId xmlns:p14="http://schemas.microsoft.com/office/powerpoint/2010/main" val="179820186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Section Header Plai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userDrawn="1"/>
        </p:nvPicPr>
        <p:blipFill rotWithShape="1">
          <a:blip r:embed="rId2"/>
          <a:srcRect r="4456"/>
          <a:stretch/>
        </p:blipFill>
        <p:spPr>
          <a:xfrm>
            <a:off x="0" y="0"/>
            <a:ext cx="890184" cy="6858000"/>
          </a:xfrm>
          <a:prstGeom prst="rect">
            <a:avLst/>
          </a:prstGeom>
        </p:spPr>
      </p:pic>
      <p:sp>
        <p:nvSpPr>
          <p:cNvPr id="18" name="Title 1">
            <a:extLst>
              <a:ext uri="{FF2B5EF4-FFF2-40B4-BE49-F238E27FC236}">
                <a16:creationId xmlns:a16="http://schemas.microsoft.com/office/drawing/2014/main" id="{21B681EA-F2F5-EC42-A472-2D4F4B1AD9B7}"/>
              </a:ext>
            </a:extLst>
          </p:cNvPr>
          <p:cNvSpPr>
            <a:spLocks noGrp="1"/>
          </p:cNvSpPr>
          <p:nvPr>
            <p:ph type="ctrTitle"/>
          </p:nvPr>
        </p:nvSpPr>
        <p:spPr>
          <a:xfrm>
            <a:off x="1201956" y="1122363"/>
            <a:ext cx="10551832" cy="2387600"/>
          </a:xfrm>
        </p:spPr>
        <p:txBody>
          <a:bodyPr anchor="b">
            <a:normAutofit/>
          </a:bodyPr>
          <a:lstStyle>
            <a:lvl1pPr algn="ctr">
              <a:defRPr sz="3600"/>
            </a:lvl1pPr>
          </a:lstStyle>
          <a:p>
            <a:r>
              <a:rPr lang="en-US"/>
              <a:t>Click to edit Master title style</a:t>
            </a:r>
          </a:p>
        </p:txBody>
      </p:sp>
      <p:sp>
        <p:nvSpPr>
          <p:cNvPr id="19" name="Subtitle 2">
            <a:extLst>
              <a:ext uri="{FF2B5EF4-FFF2-40B4-BE49-F238E27FC236}">
                <a16:creationId xmlns:a16="http://schemas.microsoft.com/office/drawing/2014/main" id="{71120813-8E8A-2846-88BB-0D7E94451AE5}"/>
              </a:ext>
            </a:extLst>
          </p:cNvPr>
          <p:cNvSpPr>
            <a:spLocks noGrp="1"/>
          </p:cNvSpPr>
          <p:nvPr>
            <p:ph type="subTitle" idx="1" hasCustomPrompt="1"/>
          </p:nvPr>
        </p:nvSpPr>
        <p:spPr>
          <a:xfrm>
            <a:off x="1201956" y="3602038"/>
            <a:ext cx="10551832" cy="1826077"/>
          </a:xfrm>
        </p:spPr>
        <p:txBody>
          <a:bodyPr>
            <a:normAutofit/>
          </a:bodyPr>
          <a:lstStyle>
            <a:lvl1pPr marL="0" indent="0" algn="ctr">
              <a:buNone/>
              <a:defRPr sz="2800" b="1">
                <a:solidFill>
                  <a:schemeClr val="bg2">
                    <a:lumMod val="50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Presentation Subtitle</a:t>
            </a:r>
          </a:p>
        </p:txBody>
      </p:sp>
      <p:pic>
        <p:nvPicPr>
          <p:cNvPr id="20" name="Picture 19">
            <a:extLst>
              <a:ext uri="{FF2B5EF4-FFF2-40B4-BE49-F238E27FC236}">
                <a16:creationId xmlns:a16="http://schemas.microsoft.com/office/drawing/2014/main" id="{B15DE0A7-3C94-754A-A558-C07D050348F2}"/>
              </a:ext>
            </a:extLst>
          </p:cNvPr>
          <p:cNvPicPr>
            <a:picLocks noChangeAspect="1"/>
          </p:cNvPicPr>
          <p:nvPr userDrawn="1"/>
        </p:nvPicPr>
        <p:blipFill>
          <a:blip r:embed="rId3"/>
          <a:stretch>
            <a:fillRect/>
          </a:stretch>
        </p:blipFill>
        <p:spPr>
          <a:xfrm>
            <a:off x="10015446" y="5919344"/>
            <a:ext cx="1738343"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userDrawn="1"/>
        </p:nvGrpSpPr>
        <p:grpSpPr>
          <a:xfrm>
            <a:off x="890184" y="6306082"/>
            <a:ext cx="8921704"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26" name="TextBox 25">
            <a:extLst>
              <a:ext uri="{FF2B5EF4-FFF2-40B4-BE49-F238E27FC236}">
                <a16:creationId xmlns:a16="http://schemas.microsoft.com/office/drawing/2014/main" id="{8DA3722A-6D40-1241-BC75-3DC8893F50CF}"/>
              </a:ext>
            </a:extLst>
          </p:cNvPr>
          <p:cNvSpPr txBox="1"/>
          <p:nvPr userDrawn="1"/>
        </p:nvSpPr>
        <p:spPr>
          <a:xfrm>
            <a:off x="890184" y="6399857"/>
            <a:ext cx="11480235"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a:solidFill>
                  <a:schemeClr val="bg2">
                    <a:lumMod val="50000"/>
                  </a:schemeClr>
                </a:solidFill>
              </a:rPr>
              <a:t>Richard Woods, Georgia’s School Superintendent</a:t>
            </a:r>
            <a:r>
              <a:rPr lang="en-US" sz="1100" b="1">
                <a:solidFill>
                  <a:schemeClr val="bg2">
                    <a:lumMod val="50000"/>
                  </a:schemeClr>
                </a:solidFill>
              </a:rPr>
              <a:t> </a:t>
            </a:r>
            <a:r>
              <a:rPr lang="en-US" sz="1100" b="1">
                <a:solidFill>
                  <a:srgbClr val="1186CA"/>
                </a:solidFill>
              </a:rPr>
              <a:t>|</a:t>
            </a:r>
            <a:r>
              <a:rPr lang="en-US" sz="1100" b="1">
                <a:solidFill>
                  <a:schemeClr val="bg2">
                    <a:lumMod val="50000"/>
                  </a:schemeClr>
                </a:solidFill>
              </a:rPr>
              <a:t> Georgia Department of Education </a:t>
            </a:r>
            <a:r>
              <a:rPr lang="en-US" sz="1100" b="1">
                <a:solidFill>
                  <a:srgbClr val="1186CA"/>
                </a:solidFill>
              </a:rPr>
              <a:t>|</a:t>
            </a:r>
            <a:r>
              <a:rPr lang="en-US" sz="1100" b="1">
                <a:solidFill>
                  <a:schemeClr val="bg2">
                    <a:lumMod val="50000"/>
                  </a:schemeClr>
                </a:solidFill>
              </a:rPr>
              <a:t> </a:t>
            </a:r>
            <a:r>
              <a:rPr lang="en-US" sz="1100" b="1" i="1">
                <a:solidFill>
                  <a:schemeClr val="bg2">
                    <a:lumMod val="50000"/>
                  </a:schemeClr>
                </a:solidFill>
              </a:rPr>
              <a:t>Educating Georgia’s Future </a:t>
            </a:r>
          </a:p>
          <a:p>
            <a:pPr algn="l"/>
            <a:endParaRPr lang="en-US" sz="1100"/>
          </a:p>
        </p:txBody>
      </p:sp>
    </p:spTree>
    <p:extLst>
      <p:ext uri="{BB962C8B-B14F-4D97-AF65-F5344CB8AC3E}">
        <p14:creationId xmlns:p14="http://schemas.microsoft.com/office/powerpoint/2010/main" val="36628945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userDrawn="1"/>
        </p:nvPicPr>
        <p:blipFill rotWithShape="1">
          <a:blip r:embed="rId2"/>
          <a:srcRect r="4456"/>
          <a:stretch/>
        </p:blipFill>
        <p:spPr>
          <a:xfrm>
            <a:off x="0" y="0"/>
            <a:ext cx="890184"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userDrawn="1"/>
        </p:nvPicPr>
        <p:blipFill>
          <a:blip r:embed="rId3"/>
          <a:stretch>
            <a:fillRect/>
          </a:stretch>
        </p:blipFill>
        <p:spPr>
          <a:xfrm>
            <a:off x="10015446" y="5919344"/>
            <a:ext cx="1738343"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userDrawn="1"/>
        </p:nvGrpSpPr>
        <p:grpSpPr>
          <a:xfrm>
            <a:off x="890184" y="6306082"/>
            <a:ext cx="8921704"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26" name="TextBox 25">
            <a:extLst>
              <a:ext uri="{FF2B5EF4-FFF2-40B4-BE49-F238E27FC236}">
                <a16:creationId xmlns:a16="http://schemas.microsoft.com/office/drawing/2014/main" id="{8DA3722A-6D40-1241-BC75-3DC8893F50CF}"/>
              </a:ext>
            </a:extLst>
          </p:cNvPr>
          <p:cNvSpPr txBox="1"/>
          <p:nvPr userDrawn="1"/>
        </p:nvSpPr>
        <p:spPr>
          <a:xfrm>
            <a:off x="890184" y="6399857"/>
            <a:ext cx="11480235"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a:solidFill>
                  <a:schemeClr val="bg2">
                    <a:lumMod val="50000"/>
                  </a:schemeClr>
                </a:solidFill>
              </a:rPr>
              <a:t>Richard Woods, Georgia’s School Superintendent</a:t>
            </a:r>
            <a:r>
              <a:rPr lang="en-US" sz="1100" b="1">
                <a:solidFill>
                  <a:schemeClr val="bg2">
                    <a:lumMod val="50000"/>
                  </a:schemeClr>
                </a:solidFill>
              </a:rPr>
              <a:t> </a:t>
            </a:r>
            <a:r>
              <a:rPr lang="en-US" sz="1100" b="1">
                <a:solidFill>
                  <a:srgbClr val="1186CA"/>
                </a:solidFill>
              </a:rPr>
              <a:t>|</a:t>
            </a:r>
            <a:r>
              <a:rPr lang="en-US" sz="1100" b="1">
                <a:solidFill>
                  <a:schemeClr val="bg2">
                    <a:lumMod val="50000"/>
                  </a:schemeClr>
                </a:solidFill>
              </a:rPr>
              <a:t> Georgia Department of Education </a:t>
            </a:r>
            <a:r>
              <a:rPr lang="en-US" sz="1100" b="1">
                <a:solidFill>
                  <a:srgbClr val="1186CA"/>
                </a:solidFill>
              </a:rPr>
              <a:t>|</a:t>
            </a:r>
            <a:r>
              <a:rPr lang="en-US" sz="1100" b="1">
                <a:solidFill>
                  <a:schemeClr val="bg2">
                    <a:lumMod val="50000"/>
                  </a:schemeClr>
                </a:solidFill>
              </a:rPr>
              <a:t> </a:t>
            </a:r>
            <a:r>
              <a:rPr lang="en-US" sz="1100" b="1" i="1">
                <a:solidFill>
                  <a:schemeClr val="bg2">
                    <a:lumMod val="50000"/>
                  </a:schemeClr>
                </a:solidFill>
              </a:rPr>
              <a:t>Educating Georgia’s Future </a:t>
            </a:r>
          </a:p>
          <a:p>
            <a:pPr algn="l"/>
            <a:endParaRPr lang="en-US" sz="1100"/>
          </a:p>
        </p:txBody>
      </p:sp>
    </p:spTree>
    <p:extLst>
      <p:ext uri="{BB962C8B-B14F-4D97-AF65-F5344CB8AC3E}">
        <p14:creationId xmlns:p14="http://schemas.microsoft.com/office/powerpoint/2010/main" val="3587218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pic>
        <p:nvPicPr>
          <p:cNvPr id="8" name="Picture 7">
            <a:extLst>
              <a:ext uri="{FF2B5EF4-FFF2-40B4-BE49-F238E27FC236}">
                <a16:creationId xmlns:a16="http://schemas.microsoft.com/office/drawing/2014/main" id="{BCE80BD9-6FDF-4351-B8D1-DDB1C1EBAC00}"/>
              </a:ext>
            </a:extLst>
          </p:cNvPr>
          <p:cNvPicPr>
            <a:picLocks noChangeAspect="1"/>
          </p:cNvPicPr>
          <p:nvPr userDrawn="1"/>
        </p:nvPicPr>
        <p:blipFill rotWithShape="1">
          <a:blip r:embed="rId2"/>
          <a:srcRect r="4456"/>
          <a:stretch/>
        </p:blipFill>
        <p:spPr>
          <a:xfrm>
            <a:off x="0" y="0"/>
            <a:ext cx="890184" cy="6858000"/>
          </a:xfrm>
          <a:prstGeom prst="rect">
            <a:avLst/>
          </a:prstGeom>
        </p:spPr>
      </p:pic>
      <p:pic>
        <p:nvPicPr>
          <p:cNvPr id="9" name="Picture 8">
            <a:extLst>
              <a:ext uri="{FF2B5EF4-FFF2-40B4-BE49-F238E27FC236}">
                <a16:creationId xmlns:a16="http://schemas.microsoft.com/office/drawing/2014/main" id="{C66D79AB-1546-40D5-952D-F4534FE62BD4}"/>
              </a:ext>
            </a:extLst>
          </p:cNvPr>
          <p:cNvPicPr>
            <a:picLocks noChangeAspect="1"/>
          </p:cNvPicPr>
          <p:nvPr userDrawn="1"/>
        </p:nvPicPr>
        <p:blipFill>
          <a:blip r:embed="rId3"/>
          <a:stretch>
            <a:fillRect/>
          </a:stretch>
        </p:blipFill>
        <p:spPr>
          <a:xfrm>
            <a:off x="10015449" y="5919348"/>
            <a:ext cx="1738343" cy="714443"/>
          </a:xfrm>
          <a:prstGeom prst="rect">
            <a:avLst/>
          </a:prstGeom>
        </p:spPr>
      </p:pic>
      <p:grpSp>
        <p:nvGrpSpPr>
          <p:cNvPr id="10" name="Group 9">
            <a:extLst>
              <a:ext uri="{FF2B5EF4-FFF2-40B4-BE49-F238E27FC236}">
                <a16:creationId xmlns:a16="http://schemas.microsoft.com/office/drawing/2014/main" id="{A11758AF-F411-41E9-A3FE-D386A0C79C55}"/>
              </a:ext>
            </a:extLst>
          </p:cNvPr>
          <p:cNvGrpSpPr/>
          <p:nvPr userDrawn="1"/>
        </p:nvGrpSpPr>
        <p:grpSpPr>
          <a:xfrm>
            <a:off x="890184" y="6306086"/>
            <a:ext cx="8921704" cy="53219"/>
            <a:chOff x="667641" y="6313581"/>
            <a:chExt cx="7276741" cy="45719"/>
          </a:xfrm>
        </p:grpSpPr>
        <p:sp>
          <p:nvSpPr>
            <p:cNvPr id="11" name="Rectangle 10">
              <a:extLst>
                <a:ext uri="{FF2B5EF4-FFF2-40B4-BE49-F238E27FC236}">
                  <a16:creationId xmlns:a16="http://schemas.microsoft.com/office/drawing/2014/main" id="{212D7B3E-54EA-461E-9823-7C72645E2C9E}"/>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a:extLst>
                <a:ext uri="{FF2B5EF4-FFF2-40B4-BE49-F238E27FC236}">
                  <a16:creationId xmlns:a16="http://schemas.microsoft.com/office/drawing/2014/main" id="{7228712B-2113-4332-A340-7A218BB5F5C9}"/>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Rectangle 12">
              <a:extLst>
                <a:ext uri="{FF2B5EF4-FFF2-40B4-BE49-F238E27FC236}">
                  <a16:creationId xmlns:a16="http://schemas.microsoft.com/office/drawing/2014/main" id="{AB3578D4-D00B-4E27-A704-2D1E2C4DFBB6}"/>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Rectangle 13">
              <a:extLst>
                <a:ext uri="{FF2B5EF4-FFF2-40B4-BE49-F238E27FC236}">
                  <a16:creationId xmlns:a16="http://schemas.microsoft.com/office/drawing/2014/main" id="{C568F41E-E0F5-4485-9BB9-48E6C63D4FC8}"/>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5" name="TextBox 14">
            <a:extLst>
              <a:ext uri="{FF2B5EF4-FFF2-40B4-BE49-F238E27FC236}">
                <a16:creationId xmlns:a16="http://schemas.microsoft.com/office/drawing/2014/main" id="{51845330-EEC1-4AA6-BF8B-FD5067A8109F}"/>
              </a:ext>
            </a:extLst>
          </p:cNvPr>
          <p:cNvSpPr txBox="1"/>
          <p:nvPr userDrawn="1"/>
        </p:nvSpPr>
        <p:spPr>
          <a:xfrm>
            <a:off x="890185" y="6399861"/>
            <a:ext cx="11480235" cy="430887"/>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Tree>
    <p:extLst>
      <p:ext uri="{BB962C8B-B14F-4D97-AF65-F5344CB8AC3E}">
        <p14:creationId xmlns:p14="http://schemas.microsoft.com/office/powerpoint/2010/main" val="174798948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userDrawn="1"/>
        </p:nvPicPr>
        <p:blipFill rotWithShape="1">
          <a:blip r:embed="rId3"/>
          <a:srcRect r="4456"/>
          <a:stretch/>
        </p:blipFill>
        <p:spPr>
          <a:xfrm>
            <a:off x="0" y="0"/>
            <a:ext cx="890184"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userDrawn="1"/>
        </p:nvPicPr>
        <p:blipFill>
          <a:blip r:embed="rId4"/>
          <a:stretch>
            <a:fillRect/>
          </a:stretch>
        </p:blipFill>
        <p:spPr>
          <a:xfrm>
            <a:off x="10015446" y="5919344"/>
            <a:ext cx="1738343"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userDrawn="1"/>
        </p:nvGrpSpPr>
        <p:grpSpPr>
          <a:xfrm>
            <a:off x="890184" y="6306082"/>
            <a:ext cx="8921704"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26" name="TextBox 25">
            <a:extLst>
              <a:ext uri="{FF2B5EF4-FFF2-40B4-BE49-F238E27FC236}">
                <a16:creationId xmlns:a16="http://schemas.microsoft.com/office/drawing/2014/main" id="{8DA3722A-6D40-1241-BC75-3DC8893F50CF}"/>
              </a:ext>
            </a:extLst>
          </p:cNvPr>
          <p:cNvSpPr txBox="1"/>
          <p:nvPr userDrawn="1"/>
        </p:nvSpPr>
        <p:spPr>
          <a:xfrm>
            <a:off x="890184" y="6399857"/>
            <a:ext cx="11480235"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a:solidFill>
                  <a:schemeClr val="bg2">
                    <a:lumMod val="50000"/>
                  </a:schemeClr>
                </a:solidFill>
              </a:rPr>
              <a:t>Richard Woods, Georgia’s School Superintendent</a:t>
            </a:r>
            <a:r>
              <a:rPr lang="en-US" sz="1100" b="1">
                <a:solidFill>
                  <a:schemeClr val="bg2">
                    <a:lumMod val="50000"/>
                  </a:schemeClr>
                </a:solidFill>
              </a:rPr>
              <a:t> </a:t>
            </a:r>
            <a:r>
              <a:rPr lang="en-US" sz="1100" b="1">
                <a:solidFill>
                  <a:srgbClr val="1186CA"/>
                </a:solidFill>
              </a:rPr>
              <a:t>|</a:t>
            </a:r>
            <a:r>
              <a:rPr lang="en-US" sz="1100" b="1">
                <a:solidFill>
                  <a:schemeClr val="bg2">
                    <a:lumMod val="50000"/>
                  </a:schemeClr>
                </a:solidFill>
              </a:rPr>
              <a:t> Georgia Department of Education </a:t>
            </a:r>
            <a:r>
              <a:rPr lang="en-US" sz="1100" b="1">
                <a:solidFill>
                  <a:srgbClr val="1186CA"/>
                </a:solidFill>
              </a:rPr>
              <a:t>|</a:t>
            </a:r>
            <a:r>
              <a:rPr lang="en-US" sz="1100" b="1">
                <a:solidFill>
                  <a:schemeClr val="bg2">
                    <a:lumMod val="50000"/>
                  </a:schemeClr>
                </a:solidFill>
              </a:rPr>
              <a:t> </a:t>
            </a:r>
            <a:r>
              <a:rPr lang="en-US" sz="1100" b="1" i="1">
                <a:solidFill>
                  <a:schemeClr val="bg2">
                    <a:lumMod val="50000"/>
                  </a:schemeClr>
                </a:solidFill>
              </a:rPr>
              <a:t>Educating Georgia’s Future </a:t>
            </a:r>
          </a:p>
          <a:p>
            <a:pPr algn="l"/>
            <a:endParaRPr lang="en-US" sz="1100"/>
          </a:p>
        </p:txBody>
      </p:sp>
      <p:sp>
        <p:nvSpPr>
          <p:cNvPr id="10" name="Title 1">
            <a:extLst>
              <a:ext uri="{FF2B5EF4-FFF2-40B4-BE49-F238E27FC236}">
                <a16:creationId xmlns:a16="http://schemas.microsoft.com/office/drawing/2014/main" id="{D71145EA-2137-994B-BBB4-AEF651F0ED7D}"/>
              </a:ext>
            </a:extLst>
          </p:cNvPr>
          <p:cNvSpPr>
            <a:spLocks noGrp="1"/>
          </p:cNvSpPr>
          <p:nvPr>
            <p:ph type="title"/>
          </p:nvPr>
        </p:nvSpPr>
        <p:spPr>
          <a:xfrm>
            <a:off x="1159933" y="365127"/>
            <a:ext cx="10515600" cy="1325563"/>
          </a:xfrm>
        </p:spPr>
        <p:txBody>
          <a:bodyPr anchor="ctr"/>
          <a:lstStyle/>
          <a:p>
            <a:r>
              <a:rPr lang="en-US"/>
              <a:t>Click to edit Master title style</a:t>
            </a:r>
          </a:p>
        </p:txBody>
      </p:sp>
      <p:sp>
        <p:nvSpPr>
          <p:cNvPr id="11" name="Content Placeholder 2">
            <a:extLst>
              <a:ext uri="{FF2B5EF4-FFF2-40B4-BE49-F238E27FC236}">
                <a16:creationId xmlns:a16="http://schemas.microsoft.com/office/drawing/2014/main" id="{BA273F2C-B56E-1448-A968-1AE943C717F8}"/>
              </a:ext>
            </a:extLst>
          </p:cNvPr>
          <p:cNvSpPr>
            <a:spLocks noGrp="1"/>
          </p:cNvSpPr>
          <p:nvPr>
            <p:ph sz="half" idx="1"/>
          </p:nvPr>
        </p:nvSpPr>
        <p:spPr>
          <a:xfrm>
            <a:off x="1159933"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3">
            <a:extLst>
              <a:ext uri="{FF2B5EF4-FFF2-40B4-BE49-F238E27FC236}">
                <a16:creationId xmlns:a16="http://schemas.microsoft.com/office/drawing/2014/main" id="{7E7C3349-83FE-1F4E-9A67-A833CAD4AC40}"/>
              </a:ext>
            </a:extLst>
          </p:cNvPr>
          <p:cNvSpPr>
            <a:spLocks noGrp="1"/>
          </p:cNvSpPr>
          <p:nvPr>
            <p:ph sz="half" idx="2"/>
          </p:nvPr>
        </p:nvSpPr>
        <p:spPr>
          <a:xfrm>
            <a:off x="6493933"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14549007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userDrawn="1"/>
        </p:nvPicPr>
        <p:blipFill rotWithShape="1">
          <a:blip r:embed="rId2"/>
          <a:srcRect r="4456"/>
          <a:stretch/>
        </p:blipFill>
        <p:spPr>
          <a:xfrm>
            <a:off x="0" y="0"/>
            <a:ext cx="890184"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userDrawn="1"/>
        </p:nvPicPr>
        <p:blipFill>
          <a:blip r:embed="rId3"/>
          <a:stretch>
            <a:fillRect/>
          </a:stretch>
        </p:blipFill>
        <p:spPr>
          <a:xfrm>
            <a:off x="10015446" y="5919344"/>
            <a:ext cx="1738343"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userDrawn="1"/>
        </p:nvGrpSpPr>
        <p:grpSpPr>
          <a:xfrm>
            <a:off x="890184" y="6306082"/>
            <a:ext cx="8921704"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26" name="TextBox 25">
            <a:extLst>
              <a:ext uri="{FF2B5EF4-FFF2-40B4-BE49-F238E27FC236}">
                <a16:creationId xmlns:a16="http://schemas.microsoft.com/office/drawing/2014/main" id="{8DA3722A-6D40-1241-BC75-3DC8893F50CF}"/>
              </a:ext>
            </a:extLst>
          </p:cNvPr>
          <p:cNvSpPr txBox="1"/>
          <p:nvPr userDrawn="1"/>
        </p:nvSpPr>
        <p:spPr>
          <a:xfrm>
            <a:off x="890184" y="6399857"/>
            <a:ext cx="11480235"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a:solidFill>
                  <a:schemeClr val="bg2">
                    <a:lumMod val="50000"/>
                  </a:schemeClr>
                </a:solidFill>
              </a:rPr>
              <a:t>Richard Woods, Georgia’s School Superintendent</a:t>
            </a:r>
            <a:r>
              <a:rPr lang="en-US" sz="1100" b="1">
                <a:solidFill>
                  <a:schemeClr val="bg2">
                    <a:lumMod val="50000"/>
                  </a:schemeClr>
                </a:solidFill>
              </a:rPr>
              <a:t> </a:t>
            </a:r>
            <a:r>
              <a:rPr lang="en-US" sz="1100" b="1">
                <a:solidFill>
                  <a:srgbClr val="1186CA"/>
                </a:solidFill>
              </a:rPr>
              <a:t>|</a:t>
            </a:r>
            <a:r>
              <a:rPr lang="en-US" sz="1100" b="1">
                <a:solidFill>
                  <a:schemeClr val="bg2">
                    <a:lumMod val="50000"/>
                  </a:schemeClr>
                </a:solidFill>
              </a:rPr>
              <a:t> Georgia Department of Education </a:t>
            </a:r>
            <a:r>
              <a:rPr lang="en-US" sz="1100" b="1">
                <a:solidFill>
                  <a:srgbClr val="1186CA"/>
                </a:solidFill>
              </a:rPr>
              <a:t>|</a:t>
            </a:r>
            <a:r>
              <a:rPr lang="en-US" sz="1100" b="1">
                <a:solidFill>
                  <a:schemeClr val="bg2">
                    <a:lumMod val="50000"/>
                  </a:schemeClr>
                </a:solidFill>
              </a:rPr>
              <a:t> </a:t>
            </a:r>
            <a:r>
              <a:rPr lang="en-US" sz="1100" b="1" i="1">
                <a:solidFill>
                  <a:schemeClr val="bg2">
                    <a:lumMod val="50000"/>
                  </a:schemeClr>
                </a:solidFill>
              </a:rPr>
              <a:t>Educating Georgia’s Future </a:t>
            </a:r>
          </a:p>
          <a:p>
            <a:pPr algn="l"/>
            <a:endParaRPr lang="en-US" sz="1100"/>
          </a:p>
        </p:txBody>
      </p:sp>
      <p:sp>
        <p:nvSpPr>
          <p:cNvPr id="13" name="Title 1">
            <a:extLst>
              <a:ext uri="{FF2B5EF4-FFF2-40B4-BE49-F238E27FC236}">
                <a16:creationId xmlns:a16="http://schemas.microsoft.com/office/drawing/2014/main" id="{0B1D425C-28A2-F246-9D2C-6FF1CABE9B77}"/>
              </a:ext>
            </a:extLst>
          </p:cNvPr>
          <p:cNvSpPr>
            <a:spLocks noGrp="1"/>
          </p:cNvSpPr>
          <p:nvPr>
            <p:ph type="title"/>
          </p:nvPr>
        </p:nvSpPr>
        <p:spPr>
          <a:xfrm>
            <a:off x="1136588" y="365127"/>
            <a:ext cx="10515600" cy="1325563"/>
          </a:xfrm>
        </p:spPr>
        <p:txBody>
          <a:bodyPr anchor="ctr"/>
          <a:lstStyle/>
          <a:p>
            <a:r>
              <a:rPr lang="en-US"/>
              <a:t>Click to edit Master title style</a:t>
            </a:r>
          </a:p>
        </p:txBody>
      </p:sp>
      <p:sp>
        <p:nvSpPr>
          <p:cNvPr id="14" name="Text Placeholder 2">
            <a:extLst>
              <a:ext uri="{FF2B5EF4-FFF2-40B4-BE49-F238E27FC236}">
                <a16:creationId xmlns:a16="http://schemas.microsoft.com/office/drawing/2014/main" id="{C8797758-712C-CA47-9AAD-8D87A079EA08}"/>
              </a:ext>
            </a:extLst>
          </p:cNvPr>
          <p:cNvSpPr>
            <a:spLocks noGrp="1"/>
          </p:cNvSpPr>
          <p:nvPr>
            <p:ph type="body" idx="1"/>
          </p:nvPr>
        </p:nvSpPr>
        <p:spPr>
          <a:xfrm>
            <a:off x="11365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5" name="Content Placeholder 3">
            <a:extLst>
              <a:ext uri="{FF2B5EF4-FFF2-40B4-BE49-F238E27FC236}">
                <a16:creationId xmlns:a16="http://schemas.microsoft.com/office/drawing/2014/main" id="{5DA051F1-16CB-594F-896E-279C2F338A02}"/>
              </a:ext>
            </a:extLst>
          </p:cNvPr>
          <p:cNvSpPr>
            <a:spLocks noGrp="1"/>
          </p:cNvSpPr>
          <p:nvPr>
            <p:ph sz="half" idx="2"/>
          </p:nvPr>
        </p:nvSpPr>
        <p:spPr>
          <a:xfrm>
            <a:off x="11365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4">
            <a:extLst>
              <a:ext uri="{FF2B5EF4-FFF2-40B4-BE49-F238E27FC236}">
                <a16:creationId xmlns:a16="http://schemas.microsoft.com/office/drawing/2014/main" id="{55C91733-E4B6-3044-B559-580D870D4728}"/>
              </a:ext>
            </a:extLst>
          </p:cNvPr>
          <p:cNvSpPr>
            <a:spLocks noGrp="1"/>
          </p:cNvSpPr>
          <p:nvPr>
            <p:ph type="body" sz="quarter" idx="3"/>
          </p:nvPr>
        </p:nvSpPr>
        <p:spPr>
          <a:xfrm>
            <a:off x="64690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8" name="Content Placeholder 5">
            <a:extLst>
              <a:ext uri="{FF2B5EF4-FFF2-40B4-BE49-F238E27FC236}">
                <a16:creationId xmlns:a16="http://schemas.microsoft.com/office/drawing/2014/main" id="{968E3110-1878-B24C-B8C9-BD0E1DE699CC}"/>
              </a:ext>
            </a:extLst>
          </p:cNvPr>
          <p:cNvSpPr>
            <a:spLocks noGrp="1"/>
          </p:cNvSpPr>
          <p:nvPr>
            <p:ph sz="quarter" idx="4"/>
          </p:nvPr>
        </p:nvSpPr>
        <p:spPr>
          <a:xfrm>
            <a:off x="64690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5918257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userDrawn="1"/>
        </p:nvPicPr>
        <p:blipFill rotWithShape="1">
          <a:blip r:embed="rId2"/>
          <a:srcRect r="4456"/>
          <a:stretch/>
        </p:blipFill>
        <p:spPr>
          <a:xfrm>
            <a:off x="0" y="0"/>
            <a:ext cx="890184"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userDrawn="1"/>
        </p:nvPicPr>
        <p:blipFill>
          <a:blip r:embed="rId3"/>
          <a:stretch>
            <a:fillRect/>
          </a:stretch>
        </p:blipFill>
        <p:spPr>
          <a:xfrm>
            <a:off x="10015446" y="5919344"/>
            <a:ext cx="1738343"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userDrawn="1"/>
        </p:nvGrpSpPr>
        <p:grpSpPr>
          <a:xfrm>
            <a:off x="890184" y="6306082"/>
            <a:ext cx="8921704"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26" name="TextBox 25">
            <a:extLst>
              <a:ext uri="{FF2B5EF4-FFF2-40B4-BE49-F238E27FC236}">
                <a16:creationId xmlns:a16="http://schemas.microsoft.com/office/drawing/2014/main" id="{8DA3722A-6D40-1241-BC75-3DC8893F50CF}"/>
              </a:ext>
            </a:extLst>
          </p:cNvPr>
          <p:cNvSpPr txBox="1"/>
          <p:nvPr userDrawn="1"/>
        </p:nvSpPr>
        <p:spPr>
          <a:xfrm>
            <a:off x="890184" y="6399857"/>
            <a:ext cx="11480235"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a:solidFill>
                  <a:schemeClr val="bg2">
                    <a:lumMod val="50000"/>
                  </a:schemeClr>
                </a:solidFill>
              </a:rPr>
              <a:t>Richard Woods, Georgia’s School Superintendent</a:t>
            </a:r>
            <a:r>
              <a:rPr lang="en-US" sz="1100" b="1">
                <a:solidFill>
                  <a:schemeClr val="bg2">
                    <a:lumMod val="50000"/>
                  </a:schemeClr>
                </a:solidFill>
              </a:rPr>
              <a:t> </a:t>
            </a:r>
            <a:r>
              <a:rPr lang="en-US" sz="1100" b="1">
                <a:solidFill>
                  <a:srgbClr val="1186CA"/>
                </a:solidFill>
              </a:rPr>
              <a:t>|</a:t>
            </a:r>
            <a:r>
              <a:rPr lang="en-US" sz="1100" b="1">
                <a:solidFill>
                  <a:schemeClr val="bg2">
                    <a:lumMod val="50000"/>
                  </a:schemeClr>
                </a:solidFill>
              </a:rPr>
              <a:t> Georgia Department of Education </a:t>
            </a:r>
            <a:r>
              <a:rPr lang="en-US" sz="1100" b="1">
                <a:solidFill>
                  <a:srgbClr val="1186CA"/>
                </a:solidFill>
              </a:rPr>
              <a:t>|</a:t>
            </a:r>
            <a:r>
              <a:rPr lang="en-US" sz="1100" b="1">
                <a:solidFill>
                  <a:schemeClr val="bg2">
                    <a:lumMod val="50000"/>
                  </a:schemeClr>
                </a:solidFill>
              </a:rPr>
              <a:t> </a:t>
            </a:r>
            <a:r>
              <a:rPr lang="en-US" sz="1100" b="1" i="1">
                <a:solidFill>
                  <a:schemeClr val="bg2">
                    <a:lumMod val="50000"/>
                  </a:schemeClr>
                </a:solidFill>
              </a:rPr>
              <a:t>Educating Georgia’s Future </a:t>
            </a:r>
          </a:p>
          <a:p>
            <a:pPr algn="l"/>
            <a:endParaRPr lang="en-US" sz="1100"/>
          </a:p>
        </p:txBody>
      </p:sp>
      <p:sp>
        <p:nvSpPr>
          <p:cNvPr id="13" name="Title 1">
            <a:extLst>
              <a:ext uri="{FF2B5EF4-FFF2-40B4-BE49-F238E27FC236}">
                <a16:creationId xmlns:a16="http://schemas.microsoft.com/office/drawing/2014/main" id="{0B1D425C-28A2-F246-9D2C-6FF1CABE9B77}"/>
              </a:ext>
            </a:extLst>
          </p:cNvPr>
          <p:cNvSpPr>
            <a:spLocks noGrp="1"/>
          </p:cNvSpPr>
          <p:nvPr>
            <p:ph type="title"/>
          </p:nvPr>
        </p:nvSpPr>
        <p:spPr>
          <a:xfrm>
            <a:off x="1136588" y="365127"/>
            <a:ext cx="10515600" cy="1325563"/>
          </a:xfrm>
        </p:spPr>
        <p:txBody>
          <a:bodyPr anchor="ctr"/>
          <a:lstStyle/>
          <a:p>
            <a:r>
              <a:rPr lang="en-US"/>
              <a:t>Click to edit Master title style</a:t>
            </a:r>
          </a:p>
        </p:txBody>
      </p:sp>
    </p:spTree>
    <p:extLst>
      <p:ext uri="{BB962C8B-B14F-4D97-AF65-F5344CB8AC3E}">
        <p14:creationId xmlns:p14="http://schemas.microsoft.com/office/powerpoint/2010/main" val="2842401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userDrawn="1"/>
        </p:nvPicPr>
        <p:blipFill rotWithShape="1">
          <a:blip r:embed="rId2"/>
          <a:srcRect r="4456"/>
          <a:stretch/>
        </p:blipFill>
        <p:spPr>
          <a:xfrm>
            <a:off x="0" y="0"/>
            <a:ext cx="890184"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userDrawn="1"/>
        </p:nvPicPr>
        <p:blipFill>
          <a:blip r:embed="rId3"/>
          <a:stretch>
            <a:fillRect/>
          </a:stretch>
        </p:blipFill>
        <p:spPr>
          <a:xfrm>
            <a:off x="10015446" y="5919344"/>
            <a:ext cx="1738343"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userDrawn="1"/>
        </p:nvGrpSpPr>
        <p:grpSpPr>
          <a:xfrm>
            <a:off x="890184" y="6306082"/>
            <a:ext cx="8921704"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26" name="TextBox 25">
            <a:extLst>
              <a:ext uri="{FF2B5EF4-FFF2-40B4-BE49-F238E27FC236}">
                <a16:creationId xmlns:a16="http://schemas.microsoft.com/office/drawing/2014/main" id="{8DA3722A-6D40-1241-BC75-3DC8893F50CF}"/>
              </a:ext>
            </a:extLst>
          </p:cNvPr>
          <p:cNvSpPr txBox="1"/>
          <p:nvPr userDrawn="1"/>
        </p:nvSpPr>
        <p:spPr>
          <a:xfrm>
            <a:off x="890184" y="6399857"/>
            <a:ext cx="11480235"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a:solidFill>
                  <a:schemeClr val="bg2">
                    <a:lumMod val="50000"/>
                  </a:schemeClr>
                </a:solidFill>
              </a:rPr>
              <a:t>Richard Woods, Georgia’s School Superintendent</a:t>
            </a:r>
            <a:r>
              <a:rPr lang="en-US" sz="1100" b="1">
                <a:solidFill>
                  <a:schemeClr val="bg2">
                    <a:lumMod val="50000"/>
                  </a:schemeClr>
                </a:solidFill>
              </a:rPr>
              <a:t> </a:t>
            </a:r>
            <a:r>
              <a:rPr lang="en-US" sz="1100" b="1">
                <a:solidFill>
                  <a:srgbClr val="1186CA"/>
                </a:solidFill>
              </a:rPr>
              <a:t>|</a:t>
            </a:r>
            <a:r>
              <a:rPr lang="en-US" sz="1100" b="1">
                <a:solidFill>
                  <a:schemeClr val="bg2">
                    <a:lumMod val="50000"/>
                  </a:schemeClr>
                </a:solidFill>
              </a:rPr>
              <a:t> Georgia Department of Education </a:t>
            </a:r>
            <a:r>
              <a:rPr lang="en-US" sz="1100" b="1">
                <a:solidFill>
                  <a:srgbClr val="1186CA"/>
                </a:solidFill>
              </a:rPr>
              <a:t>|</a:t>
            </a:r>
            <a:r>
              <a:rPr lang="en-US" sz="1100" b="1">
                <a:solidFill>
                  <a:schemeClr val="bg2">
                    <a:lumMod val="50000"/>
                  </a:schemeClr>
                </a:solidFill>
              </a:rPr>
              <a:t> </a:t>
            </a:r>
            <a:r>
              <a:rPr lang="en-US" sz="1100" b="1" i="1">
                <a:solidFill>
                  <a:schemeClr val="bg2">
                    <a:lumMod val="50000"/>
                  </a:schemeClr>
                </a:solidFill>
              </a:rPr>
              <a:t>Educating Georgia’s Future </a:t>
            </a:r>
          </a:p>
          <a:p>
            <a:pPr algn="l"/>
            <a:endParaRPr lang="en-US" sz="1100"/>
          </a:p>
        </p:txBody>
      </p:sp>
      <p:sp>
        <p:nvSpPr>
          <p:cNvPr id="15" name="Title 1">
            <a:extLst>
              <a:ext uri="{FF2B5EF4-FFF2-40B4-BE49-F238E27FC236}">
                <a16:creationId xmlns:a16="http://schemas.microsoft.com/office/drawing/2014/main" id="{2F2E79BC-81AF-9144-BDB5-D54993A909D6}"/>
              </a:ext>
            </a:extLst>
          </p:cNvPr>
          <p:cNvSpPr>
            <a:spLocks noGrp="1"/>
          </p:cNvSpPr>
          <p:nvPr>
            <p:ph type="title"/>
          </p:nvPr>
        </p:nvSpPr>
        <p:spPr>
          <a:xfrm>
            <a:off x="1171871" y="457200"/>
            <a:ext cx="3932237" cy="1600200"/>
          </a:xfrm>
        </p:spPr>
        <p:txBody>
          <a:bodyPr anchor="ctr"/>
          <a:lstStyle>
            <a:lvl1pPr>
              <a:defRPr sz="3200"/>
            </a:lvl1pPr>
          </a:lstStyle>
          <a:p>
            <a:r>
              <a:rPr lang="en-US"/>
              <a:t>Click to edit Master title style</a:t>
            </a:r>
          </a:p>
        </p:txBody>
      </p:sp>
      <p:sp>
        <p:nvSpPr>
          <p:cNvPr id="16" name="Content Placeholder 2">
            <a:extLst>
              <a:ext uri="{FF2B5EF4-FFF2-40B4-BE49-F238E27FC236}">
                <a16:creationId xmlns:a16="http://schemas.microsoft.com/office/drawing/2014/main" id="{11AD19F5-871C-A44B-A284-188DD7CED8A2}"/>
              </a:ext>
            </a:extLst>
          </p:cNvPr>
          <p:cNvSpPr>
            <a:spLocks noGrp="1"/>
          </p:cNvSpPr>
          <p:nvPr>
            <p:ph idx="1"/>
          </p:nvPr>
        </p:nvSpPr>
        <p:spPr>
          <a:xfrm>
            <a:off x="5515271"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3">
            <a:extLst>
              <a:ext uri="{FF2B5EF4-FFF2-40B4-BE49-F238E27FC236}">
                <a16:creationId xmlns:a16="http://schemas.microsoft.com/office/drawing/2014/main" id="{1ADF3A92-409A-2A48-AF1B-D30F181FD30B}"/>
              </a:ext>
            </a:extLst>
          </p:cNvPr>
          <p:cNvSpPr>
            <a:spLocks noGrp="1"/>
          </p:cNvSpPr>
          <p:nvPr>
            <p:ph type="body" sz="half" idx="2"/>
          </p:nvPr>
        </p:nvSpPr>
        <p:spPr>
          <a:xfrm>
            <a:off x="1171871"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24262686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userDrawn="1"/>
        </p:nvPicPr>
        <p:blipFill rotWithShape="1">
          <a:blip r:embed="rId2"/>
          <a:srcRect r="4456"/>
          <a:stretch/>
        </p:blipFill>
        <p:spPr>
          <a:xfrm>
            <a:off x="0" y="0"/>
            <a:ext cx="890184"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userDrawn="1"/>
        </p:nvPicPr>
        <p:blipFill>
          <a:blip r:embed="rId3"/>
          <a:stretch>
            <a:fillRect/>
          </a:stretch>
        </p:blipFill>
        <p:spPr>
          <a:xfrm>
            <a:off x="10015446" y="5919344"/>
            <a:ext cx="1738343"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userDrawn="1"/>
        </p:nvGrpSpPr>
        <p:grpSpPr>
          <a:xfrm>
            <a:off x="890184" y="6306082"/>
            <a:ext cx="8921704"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26" name="TextBox 25">
            <a:extLst>
              <a:ext uri="{FF2B5EF4-FFF2-40B4-BE49-F238E27FC236}">
                <a16:creationId xmlns:a16="http://schemas.microsoft.com/office/drawing/2014/main" id="{8DA3722A-6D40-1241-BC75-3DC8893F50CF}"/>
              </a:ext>
            </a:extLst>
          </p:cNvPr>
          <p:cNvSpPr txBox="1"/>
          <p:nvPr userDrawn="1"/>
        </p:nvSpPr>
        <p:spPr>
          <a:xfrm>
            <a:off x="890184" y="6399857"/>
            <a:ext cx="11480235"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a:solidFill>
                  <a:schemeClr val="bg2">
                    <a:lumMod val="50000"/>
                  </a:schemeClr>
                </a:solidFill>
              </a:rPr>
              <a:t>Richard Woods, Georgia’s School Superintendent</a:t>
            </a:r>
            <a:r>
              <a:rPr lang="en-US" sz="1100" b="1">
                <a:solidFill>
                  <a:schemeClr val="bg2">
                    <a:lumMod val="50000"/>
                  </a:schemeClr>
                </a:solidFill>
              </a:rPr>
              <a:t> </a:t>
            </a:r>
            <a:r>
              <a:rPr lang="en-US" sz="1100" b="1">
                <a:solidFill>
                  <a:srgbClr val="1186CA"/>
                </a:solidFill>
              </a:rPr>
              <a:t>|</a:t>
            </a:r>
            <a:r>
              <a:rPr lang="en-US" sz="1100" b="1">
                <a:solidFill>
                  <a:schemeClr val="bg2">
                    <a:lumMod val="50000"/>
                  </a:schemeClr>
                </a:solidFill>
              </a:rPr>
              <a:t> Georgia Department of Education </a:t>
            </a:r>
            <a:r>
              <a:rPr lang="en-US" sz="1100" b="1">
                <a:solidFill>
                  <a:srgbClr val="1186CA"/>
                </a:solidFill>
              </a:rPr>
              <a:t>|</a:t>
            </a:r>
            <a:r>
              <a:rPr lang="en-US" sz="1100" b="1">
                <a:solidFill>
                  <a:schemeClr val="bg2">
                    <a:lumMod val="50000"/>
                  </a:schemeClr>
                </a:solidFill>
              </a:rPr>
              <a:t> </a:t>
            </a:r>
            <a:r>
              <a:rPr lang="en-US" sz="1100" b="1" i="1">
                <a:solidFill>
                  <a:schemeClr val="bg2">
                    <a:lumMod val="50000"/>
                  </a:schemeClr>
                </a:solidFill>
              </a:rPr>
              <a:t>Educating Georgia’s Future </a:t>
            </a:r>
          </a:p>
          <a:p>
            <a:pPr algn="l"/>
            <a:endParaRPr lang="en-US" sz="1100"/>
          </a:p>
        </p:txBody>
      </p:sp>
      <p:sp>
        <p:nvSpPr>
          <p:cNvPr id="13" name="Title 1">
            <a:extLst>
              <a:ext uri="{FF2B5EF4-FFF2-40B4-BE49-F238E27FC236}">
                <a16:creationId xmlns:a16="http://schemas.microsoft.com/office/drawing/2014/main" id="{59853109-6E4B-7F4B-A6E7-D8968A8FF7A6}"/>
              </a:ext>
            </a:extLst>
          </p:cNvPr>
          <p:cNvSpPr>
            <a:spLocks noGrp="1"/>
          </p:cNvSpPr>
          <p:nvPr>
            <p:ph type="title"/>
          </p:nvPr>
        </p:nvSpPr>
        <p:spPr>
          <a:xfrm>
            <a:off x="1178455" y="457200"/>
            <a:ext cx="3932237" cy="1600200"/>
          </a:xfrm>
        </p:spPr>
        <p:txBody>
          <a:bodyPr anchor="ctr"/>
          <a:lstStyle>
            <a:lvl1pPr>
              <a:defRPr sz="3200"/>
            </a:lvl1pPr>
          </a:lstStyle>
          <a:p>
            <a:r>
              <a:rPr lang="en-US"/>
              <a:t>Click to edit Master title style</a:t>
            </a:r>
          </a:p>
        </p:txBody>
      </p:sp>
      <p:sp>
        <p:nvSpPr>
          <p:cNvPr id="14" name="Picture Placeholder 2">
            <a:extLst>
              <a:ext uri="{FF2B5EF4-FFF2-40B4-BE49-F238E27FC236}">
                <a16:creationId xmlns:a16="http://schemas.microsoft.com/office/drawing/2014/main" id="{0C58DC6A-D81D-E840-835B-24F9F38C0F60}"/>
              </a:ext>
            </a:extLst>
          </p:cNvPr>
          <p:cNvSpPr>
            <a:spLocks noGrp="1" noChangeAspect="1"/>
          </p:cNvSpPr>
          <p:nvPr>
            <p:ph type="pic" idx="1"/>
          </p:nvPr>
        </p:nvSpPr>
        <p:spPr>
          <a:xfrm>
            <a:off x="5521855"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9" name="Text Placeholder 3">
            <a:extLst>
              <a:ext uri="{FF2B5EF4-FFF2-40B4-BE49-F238E27FC236}">
                <a16:creationId xmlns:a16="http://schemas.microsoft.com/office/drawing/2014/main" id="{B9887510-8376-764D-A87A-29793D98E4AC}"/>
              </a:ext>
            </a:extLst>
          </p:cNvPr>
          <p:cNvSpPr>
            <a:spLocks noGrp="1"/>
          </p:cNvSpPr>
          <p:nvPr>
            <p:ph type="body" sz="half" idx="2"/>
          </p:nvPr>
        </p:nvSpPr>
        <p:spPr>
          <a:xfrm>
            <a:off x="1178455"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94162168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Title and Vertical Text">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userDrawn="1"/>
        </p:nvPicPr>
        <p:blipFill rotWithShape="1">
          <a:blip r:embed="rId2"/>
          <a:srcRect r="4456"/>
          <a:stretch/>
        </p:blipFill>
        <p:spPr>
          <a:xfrm>
            <a:off x="0" y="0"/>
            <a:ext cx="890184"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userDrawn="1"/>
        </p:nvPicPr>
        <p:blipFill>
          <a:blip r:embed="rId3"/>
          <a:stretch>
            <a:fillRect/>
          </a:stretch>
        </p:blipFill>
        <p:spPr>
          <a:xfrm>
            <a:off x="10015446" y="5919344"/>
            <a:ext cx="1738343"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userDrawn="1"/>
        </p:nvGrpSpPr>
        <p:grpSpPr>
          <a:xfrm>
            <a:off x="890184" y="6306082"/>
            <a:ext cx="8921704"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26" name="TextBox 25">
            <a:extLst>
              <a:ext uri="{FF2B5EF4-FFF2-40B4-BE49-F238E27FC236}">
                <a16:creationId xmlns:a16="http://schemas.microsoft.com/office/drawing/2014/main" id="{8DA3722A-6D40-1241-BC75-3DC8893F50CF}"/>
              </a:ext>
            </a:extLst>
          </p:cNvPr>
          <p:cNvSpPr txBox="1"/>
          <p:nvPr userDrawn="1"/>
        </p:nvSpPr>
        <p:spPr>
          <a:xfrm>
            <a:off x="890184" y="6399857"/>
            <a:ext cx="11480235"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a:solidFill>
                  <a:schemeClr val="bg2">
                    <a:lumMod val="50000"/>
                  </a:schemeClr>
                </a:solidFill>
              </a:rPr>
              <a:t>Richard Woods, Georgia’s School Superintendent</a:t>
            </a:r>
            <a:r>
              <a:rPr lang="en-US" sz="1100" b="1">
                <a:solidFill>
                  <a:schemeClr val="bg2">
                    <a:lumMod val="50000"/>
                  </a:schemeClr>
                </a:solidFill>
              </a:rPr>
              <a:t> </a:t>
            </a:r>
            <a:r>
              <a:rPr lang="en-US" sz="1100" b="1">
                <a:solidFill>
                  <a:srgbClr val="1186CA"/>
                </a:solidFill>
              </a:rPr>
              <a:t>|</a:t>
            </a:r>
            <a:r>
              <a:rPr lang="en-US" sz="1100" b="1">
                <a:solidFill>
                  <a:schemeClr val="bg2">
                    <a:lumMod val="50000"/>
                  </a:schemeClr>
                </a:solidFill>
              </a:rPr>
              <a:t> Georgia Department of Education </a:t>
            </a:r>
            <a:r>
              <a:rPr lang="en-US" sz="1100" b="1">
                <a:solidFill>
                  <a:srgbClr val="1186CA"/>
                </a:solidFill>
              </a:rPr>
              <a:t>|</a:t>
            </a:r>
            <a:r>
              <a:rPr lang="en-US" sz="1100" b="1">
                <a:solidFill>
                  <a:schemeClr val="bg2">
                    <a:lumMod val="50000"/>
                  </a:schemeClr>
                </a:solidFill>
              </a:rPr>
              <a:t> </a:t>
            </a:r>
            <a:r>
              <a:rPr lang="en-US" sz="1100" b="1" i="1">
                <a:solidFill>
                  <a:schemeClr val="bg2">
                    <a:lumMod val="50000"/>
                  </a:schemeClr>
                </a:solidFill>
              </a:rPr>
              <a:t>Educating Georgia’s Future </a:t>
            </a:r>
          </a:p>
          <a:p>
            <a:pPr algn="l"/>
            <a:endParaRPr lang="en-US" sz="1100"/>
          </a:p>
        </p:txBody>
      </p:sp>
      <p:sp>
        <p:nvSpPr>
          <p:cNvPr id="18" name="Title 1">
            <a:extLst>
              <a:ext uri="{FF2B5EF4-FFF2-40B4-BE49-F238E27FC236}">
                <a16:creationId xmlns:a16="http://schemas.microsoft.com/office/drawing/2014/main" id="{533C7E1F-5681-4D44-9301-B3D9F3F69B79}"/>
              </a:ext>
            </a:extLst>
          </p:cNvPr>
          <p:cNvSpPr>
            <a:spLocks noGrp="1"/>
          </p:cNvSpPr>
          <p:nvPr>
            <p:ph type="title"/>
          </p:nvPr>
        </p:nvSpPr>
        <p:spPr>
          <a:xfrm>
            <a:off x="1126067" y="365127"/>
            <a:ext cx="10515600" cy="1325563"/>
          </a:xfrm>
        </p:spPr>
        <p:txBody>
          <a:bodyPr anchor="ctr"/>
          <a:lstStyle/>
          <a:p>
            <a:r>
              <a:rPr lang="en-US"/>
              <a:t>Click to edit Master title style</a:t>
            </a:r>
          </a:p>
        </p:txBody>
      </p:sp>
      <p:sp>
        <p:nvSpPr>
          <p:cNvPr id="27" name="Vertical Text Placeholder 2">
            <a:extLst>
              <a:ext uri="{FF2B5EF4-FFF2-40B4-BE49-F238E27FC236}">
                <a16:creationId xmlns:a16="http://schemas.microsoft.com/office/drawing/2014/main" id="{2C382DC9-1021-B345-AEB1-6804033EBC91}"/>
              </a:ext>
            </a:extLst>
          </p:cNvPr>
          <p:cNvSpPr>
            <a:spLocks noGrp="1"/>
          </p:cNvSpPr>
          <p:nvPr>
            <p:ph type="body" orient="vert" idx="1"/>
          </p:nvPr>
        </p:nvSpPr>
        <p:spPr>
          <a:xfrm>
            <a:off x="1126067" y="1825625"/>
            <a:ext cx="10515600" cy="409371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6413587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Vertical Title and Text Layout">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userDrawn="1"/>
        </p:nvPicPr>
        <p:blipFill rotWithShape="1">
          <a:blip r:embed="rId2"/>
          <a:srcRect r="4456"/>
          <a:stretch/>
        </p:blipFill>
        <p:spPr>
          <a:xfrm>
            <a:off x="0" y="0"/>
            <a:ext cx="890184"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userDrawn="1"/>
        </p:nvPicPr>
        <p:blipFill>
          <a:blip r:embed="rId3"/>
          <a:stretch>
            <a:fillRect/>
          </a:stretch>
        </p:blipFill>
        <p:spPr>
          <a:xfrm>
            <a:off x="10015446" y="5919344"/>
            <a:ext cx="1738343"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userDrawn="1"/>
        </p:nvGrpSpPr>
        <p:grpSpPr>
          <a:xfrm>
            <a:off x="890184" y="6306082"/>
            <a:ext cx="8921704"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26" name="TextBox 25">
            <a:extLst>
              <a:ext uri="{FF2B5EF4-FFF2-40B4-BE49-F238E27FC236}">
                <a16:creationId xmlns:a16="http://schemas.microsoft.com/office/drawing/2014/main" id="{8DA3722A-6D40-1241-BC75-3DC8893F50CF}"/>
              </a:ext>
            </a:extLst>
          </p:cNvPr>
          <p:cNvSpPr txBox="1"/>
          <p:nvPr userDrawn="1"/>
        </p:nvSpPr>
        <p:spPr>
          <a:xfrm>
            <a:off x="890184" y="6399857"/>
            <a:ext cx="11480235"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a:solidFill>
                  <a:schemeClr val="bg2">
                    <a:lumMod val="50000"/>
                  </a:schemeClr>
                </a:solidFill>
              </a:rPr>
              <a:t>Richard Woods, Georgia’s School Superintendent</a:t>
            </a:r>
            <a:r>
              <a:rPr lang="en-US" sz="1100" b="1">
                <a:solidFill>
                  <a:schemeClr val="bg2">
                    <a:lumMod val="50000"/>
                  </a:schemeClr>
                </a:solidFill>
              </a:rPr>
              <a:t> </a:t>
            </a:r>
            <a:r>
              <a:rPr lang="en-US" sz="1100" b="1">
                <a:solidFill>
                  <a:srgbClr val="1186CA"/>
                </a:solidFill>
              </a:rPr>
              <a:t>|</a:t>
            </a:r>
            <a:r>
              <a:rPr lang="en-US" sz="1100" b="1">
                <a:solidFill>
                  <a:schemeClr val="bg2">
                    <a:lumMod val="50000"/>
                  </a:schemeClr>
                </a:solidFill>
              </a:rPr>
              <a:t> Georgia Department of Education </a:t>
            </a:r>
            <a:r>
              <a:rPr lang="en-US" sz="1100" b="1">
                <a:solidFill>
                  <a:srgbClr val="1186CA"/>
                </a:solidFill>
              </a:rPr>
              <a:t>|</a:t>
            </a:r>
            <a:r>
              <a:rPr lang="en-US" sz="1100" b="1">
                <a:solidFill>
                  <a:schemeClr val="bg2">
                    <a:lumMod val="50000"/>
                  </a:schemeClr>
                </a:solidFill>
              </a:rPr>
              <a:t> </a:t>
            </a:r>
            <a:r>
              <a:rPr lang="en-US" sz="1100" b="1" i="1">
                <a:solidFill>
                  <a:schemeClr val="bg2">
                    <a:lumMod val="50000"/>
                  </a:schemeClr>
                </a:solidFill>
              </a:rPr>
              <a:t>Educating Georgia’s Future </a:t>
            </a:r>
          </a:p>
          <a:p>
            <a:pPr algn="l"/>
            <a:endParaRPr lang="en-US" sz="1100"/>
          </a:p>
        </p:txBody>
      </p:sp>
      <p:sp>
        <p:nvSpPr>
          <p:cNvPr id="12" name="Vertical Title 1">
            <a:extLst>
              <a:ext uri="{FF2B5EF4-FFF2-40B4-BE49-F238E27FC236}">
                <a16:creationId xmlns:a16="http://schemas.microsoft.com/office/drawing/2014/main" id="{B04BA713-2669-AC4A-BD2F-89DB64E615DE}"/>
              </a:ext>
            </a:extLst>
          </p:cNvPr>
          <p:cNvSpPr>
            <a:spLocks noGrp="1"/>
          </p:cNvSpPr>
          <p:nvPr>
            <p:ph type="title" orient="vert"/>
          </p:nvPr>
        </p:nvSpPr>
        <p:spPr>
          <a:xfrm>
            <a:off x="8978901" y="288925"/>
            <a:ext cx="2628900" cy="5811838"/>
          </a:xfrm>
        </p:spPr>
        <p:txBody>
          <a:bodyPr vert="eaVert"/>
          <a:lstStyle/>
          <a:p>
            <a:r>
              <a:rPr lang="en-US"/>
              <a:t>Click to edit Master title style</a:t>
            </a:r>
          </a:p>
        </p:txBody>
      </p:sp>
      <p:sp>
        <p:nvSpPr>
          <p:cNvPr id="13" name="Vertical Text Placeholder 2">
            <a:extLst>
              <a:ext uri="{FF2B5EF4-FFF2-40B4-BE49-F238E27FC236}">
                <a16:creationId xmlns:a16="http://schemas.microsoft.com/office/drawing/2014/main" id="{F6267AEC-654B-0447-B66B-919ABFA9011E}"/>
              </a:ext>
            </a:extLst>
          </p:cNvPr>
          <p:cNvSpPr>
            <a:spLocks noGrp="1"/>
          </p:cNvSpPr>
          <p:nvPr>
            <p:ph type="body" orient="vert" idx="1"/>
          </p:nvPr>
        </p:nvSpPr>
        <p:spPr>
          <a:xfrm>
            <a:off x="1092201" y="2889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7266600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Concluding Slide #2">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E1A602B-DFBD-884B-9FE7-E714CE763214}"/>
              </a:ext>
            </a:extLst>
          </p:cNvPr>
          <p:cNvPicPr>
            <a:picLocks noChangeAspect="1"/>
          </p:cNvPicPr>
          <p:nvPr userDrawn="1"/>
        </p:nvPicPr>
        <p:blipFill rotWithShape="1">
          <a:blip r:embed="rId2"/>
          <a:srcRect l="12560" b="10499"/>
          <a:stretch/>
        </p:blipFill>
        <p:spPr>
          <a:xfrm>
            <a:off x="2" y="100458"/>
            <a:ext cx="5367293" cy="6757543"/>
          </a:xfrm>
          <a:prstGeom prst="rect">
            <a:avLst/>
          </a:prstGeom>
        </p:spPr>
      </p:pic>
      <p:pic>
        <p:nvPicPr>
          <p:cNvPr id="18" name="Picture 17">
            <a:extLst>
              <a:ext uri="{FF2B5EF4-FFF2-40B4-BE49-F238E27FC236}">
                <a16:creationId xmlns:a16="http://schemas.microsoft.com/office/drawing/2014/main" id="{49A2BD35-1C57-AC4F-9009-98E82D1603DB}"/>
              </a:ext>
            </a:extLst>
          </p:cNvPr>
          <p:cNvPicPr>
            <a:picLocks noChangeAspect="1"/>
          </p:cNvPicPr>
          <p:nvPr userDrawn="1"/>
        </p:nvPicPr>
        <p:blipFill>
          <a:blip r:embed="rId3"/>
          <a:stretch>
            <a:fillRect/>
          </a:stretch>
        </p:blipFill>
        <p:spPr>
          <a:xfrm>
            <a:off x="8763239" y="5352785"/>
            <a:ext cx="2541612" cy="1044579"/>
          </a:xfrm>
          <a:prstGeom prst="rect">
            <a:avLst/>
          </a:prstGeom>
        </p:spPr>
      </p:pic>
      <p:grpSp>
        <p:nvGrpSpPr>
          <p:cNvPr id="2" name="Group 1">
            <a:extLst>
              <a:ext uri="{FF2B5EF4-FFF2-40B4-BE49-F238E27FC236}">
                <a16:creationId xmlns:a16="http://schemas.microsoft.com/office/drawing/2014/main" id="{517B9F69-B309-884D-9A4E-D6AD0142F244}"/>
              </a:ext>
            </a:extLst>
          </p:cNvPr>
          <p:cNvGrpSpPr/>
          <p:nvPr userDrawn="1"/>
        </p:nvGrpSpPr>
        <p:grpSpPr>
          <a:xfrm>
            <a:off x="6738637" y="3515892"/>
            <a:ext cx="4684747" cy="1633692"/>
            <a:chOff x="708212" y="1084109"/>
            <a:chExt cx="3782370" cy="1758681"/>
          </a:xfrm>
        </p:grpSpPr>
        <p:sp>
          <p:nvSpPr>
            <p:cNvPr id="20" name="TextBox 19">
              <a:extLst>
                <a:ext uri="{FF2B5EF4-FFF2-40B4-BE49-F238E27FC236}">
                  <a16:creationId xmlns:a16="http://schemas.microsoft.com/office/drawing/2014/main" id="{8BA30DBF-0C8A-2D44-8A37-0A09AA9FD3AE}"/>
                </a:ext>
              </a:extLst>
            </p:cNvPr>
            <p:cNvSpPr txBox="1"/>
            <p:nvPr userDrawn="1"/>
          </p:nvSpPr>
          <p:spPr>
            <a:xfrm>
              <a:off x="708212" y="1084109"/>
              <a:ext cx="2887655" cy="513552"/>
            </a:xfrm>
            <a:prstGeom prst="rect">
              <a:avLst/>
            </a:prstGeom>
            <a:noFill/>
          </p:spPr>
          <p:txBody>
            <a:bodyPr wrap="square" rtlCol="0">
              <a:spAutoFit/>
            </a:bodyPr>
            <a:lstStyle/>
            <a:p>
              <a:pPr algn="l"/>
              <a:r>
                <a:rPr lang="en-US" sz="2500" b="1" i="0" err="1">
                  <a:solidFill>
                    <a:srgbClr val="44883E"/>
                  </a:solidFill>
                  <a:latin typeface="Arial" panose="020B0604020202020204" pitchFamily="34" charset="0"/>
                  <a:cs typeface="Arial" panose="020B0604020202020204" pitchFamily="34" charset="0"/>
                </a:rPr>
                <a:t>www.gadoe.org</a:t>
              </a:r>
              <a:endParaRPr lang="en-US" sz="2500" b="1" i="0">
                <a:solidFill>
                  <a:srgbClr val="44883E"/>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1FAD746F-1530-3646-B73F-8DBEAC23F7E9}"/>
                </a:ext>
              </a:extLst>
            </p:cNvPr>
            <p:cNvSpPr txBox="1"/>
            <p:nvPr userDrawn="1"/>
          </p:nvSpPr>
          <p:spPr>
            <a:xfrm>
              <a:off x="2294734" y="1727466"/>
              <a:ext cx="2195848" cy="381022"/>
            </a:xfrm>
            <a:prstGeom prst="rect">
              <a:avLst/>
            </a:prstGeom>
            <a:noFill/>
          </p:spPr>
          <p:txBody>
            <a:bodyPr wrap="square" rtlCol="0">
              <a:spAutoFit/>
            </a:bodyPr>
            <a:lstStyle/>
            <a:p>
              <a:pPr algn="r"/>
              <a:r>
                <a:rPr lang="en-US" sz="1700">
                  <a:solidFill>
                    <a:srgbClr val="44883E"/>
                  </a:solidFill>
                  <a:latin typeface="Arial" panose="020B0604020202020204" pitchFamily="34" charset="0"/>
                  <a:cs typeface="Arial" panose="020B0604020202020204" pitchFamily="34" charset="0"/>
                </a:rPr>
                <a:t>@</a:t>
              </a:r>
              <a:r>
                <a:rPr lang="en-US" sz="1700" err="1">
                  <a:solidFill>
                    <a:srgbClr val="44883E"/>
                  </a:solidFill>
                  <a:latin typeface="Arial" panose="020B0604020202020204" pitchFamily="34" charset="0"/>
                  <a:cs typeface="Arial" panose="020B0604020202020204" pitchFamily="34" charset="0"/>
                </a:rPr>
                <a:t>georgiadeptofed</a:t>
              </a:r>
              <a:endParaRPr lang="en-US" sz="1700">
                <a:solidFill>
                  <a:srgbClr val="44883E"/>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097F6BA5-55B7-1745-B77D-059B90621DA6}"/>
                </a:ext>
              </a:extLst>
            </p:cNvPr>
            <p:cNvSpPr txBox="1"/>
            <p:nvPr userDrawn="1"/>
          </p:nvSpPr>
          <p:spPr>
            <a:xfrm>
              <a:off x="956939" y="2354493"/>
              <a:ext cx="3533643" cy="381022"/>
            </a:xfrm>
            <a:prstGeom prst="rect">
              <a:avLst/>
            </a:prstGeom>
            <a:noFill/>
          </p:spPr>
          <p:txBody>
            <a:bodyPr wrap="square" rtlCol="0">
              <a:spAutoFit/>
            </a:bodyPr>
            <a:lstStyle/>
            <a:p>
              <a:pPr algn="r"/>
              <a:r>
                <a:rPr lang="en-US" sz="1700" err="1">
                  <a:solidFill>
                    <a:srgbClr val="44883E"/>
                  </a:solidFill>
                  <a:latin typeface="Arial" panose="020B0604020202020204" pitchFamily="34" charset="0"/>
                  <a:cs typeface="Arial" panose="020B0604020202020204" pitchFamily="34" charset="0"/>
                </a:rPr>
                <a:t>youtube.com</a:t>
              </a:r>
              <a:r>
                <a:rPr lang="en-US" sz="1700">
                  <a:solidFill>
                    <a:srgbClr val="44883E"/>
                  </a:solidFill>
                  <a:latin typeface="Arial" panose="020B0604020202020204" pitchFamily="34" charset="0"/>
                  <a:cs typeface="Arial" panose="020B0604020202020204" pitchFamily="34" charset="0"/>
                </a:rPr>
                <a:t>/</a:t>
              </a:r>
              <a:r>
                <a:rPr lang="en-US" sz="1700" err="1">
                  <a:solidFill>
                    <a:srgbClr val="44883E"/>
                  </a:solidFill>
                  <a:latin typeface="Arial" panose="020B0604020202020204" pitchFamily="34" charset="0"/>
                  <a:cs typeface="Arial" panose="020B0604020202020204" pitchFamily="34" charset="0"/>
                </a:rPr>
                <a:t>georgiadeptofed</a:t>
              </a:r>
              <a:endParaRPr lang="en-US" sz="1700">
                <a:solidFill>
                  <a:srgbClr val="44883E"/>
                </a:solidFill>
                <a:latin typeface="Arial" panose="020B0604020202020204" pitchFamily="34" charset="0"/>
                <a:cs typeface="Arial" panose="020B0604020202020204" pitchFamily="34" charset="0"/>
              </a:endParaRPr>
            </a:p>
          </p:txBody>
        </p:sp>
        <p:pic>
          <p:nvPicPr>
            <p:cNvPr id="23" name="Picture 22">
              <a:extLst>
                <a:ext uri="{FF2B5EF4-FFF2-40B4-BE49-F238E27FC236}">
                  <a16:creationId xmlns:a16="http://schemas.microsoft.com/office/drawing/2014/main" id="{273ACDC7-5966-444E-9D1D-9FFD72227974}"/>
                </a:ext>
              </a:extLst>
            </p:cNvPr>
            <p:cNvPicPr>
              <a:picLocks noChangeAspect="1"/>
            </p:cNvPicPr>
            <p:nvPr userDrawn="1"/>
          </p:nvPicPr>
          <p:blipFill>
            <a:blip r:embed="rId4"/>
            <a:stretch>
              <a:fillRect/>
            </a:stretch>
          </p:blipFill>
          <p:spPr>
            <a:xfrm>
              <a:off x="771105" y="1649807"/>
              <a:ext cx="1648437" cy="576153"/>
            </a:xfrm>
            <a:prstGeom prst="rect">
              <a:avLst/>
            </a:prstGeom>
          </p:spPr>
        </p:pic>
        <p:pic>
          <p:nvPicPr>
            <p:cNvPr id="24" name="Picture 23">
              <a:extLst>
                <a:ext uri="{FF2B5EF4-FFF2-40B4-BE49-F238E27FC236}">
                  <a16:creationId xmlns:a16="http://schemas.microsoft.com/office/drawing/2014/main" id="{5FBD2396-6528-9F48-94FE-1633047449B6}"/>
                </a:ext>
              </a:extLst>
            </p:cNvPr>
            <p:cNvPicPr>
              <a:picLocks noChangeAspect="1"/>
            </p:cNvPicPr>
            <p:nvPr userDrawn="1"/>
          </p:nvPicPr>
          <p:blipFill>
            <a:blip r:embed="rId5"/>
            <a:stretch>
              <a:fillRect/>
            </a:stretch>
          </p:blipFill>
          <p:spPr>
            <a:xfrm>
              <a:off x="768813" y="2287976"/>
              <a:ext cx="538810" cy="554814"/>
            </a:xfrm>
            <a:prstGeom prst="rect">
              <a:avLst/>
            </a:prstGeom>
          </p:spPr>
        </p:pic>
      </p:grpSp>
      <p:sp>
        <p:nvSpPr>
          <p:cNvPr id="15" name="TextBox 14">
            <a:extLst>
              <a:ext uri="{FF2B5EF4-FFF2-40B4-BE49-F238E27FC236}">
                <a16:creationId xmlns:a16="http://schemas.microsoft.com/office/drawing/2014/main" id="{478CFFA2-5DC0-0641-A4FC-09095DE1B02F}"/>
              </a:ext>
            </a:extLst>
          </p:cNvPr>
          <p:cNvSpPr txBox="1"/>
          <p:nvPr userDrawn="1"/>
        </p:nvSpPr>
        <p:spPr>
          <a:xfrm>
            <a:off x="4321743" y="1056805"/>
            <a:ext cx="6841279" cy="1415772"/>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a:solidFill>
                  <a:schemeClr val="bg2">
                    <a:lumMod val="50000"/>
                  </a:schemeClr>
                </a:solidFill>
                <a:latin typeface="Arial Black" panose="020B0A04020102020204" pitchFamily="34" charset="0"/>
              </a:rPr>
              <a:t>Offering a holistic education to</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2800">
                <a:solidFill>
                  <a:srgbClr val="3DB8CF"/>
                </a:solidFill>
                <a:latin typeface="Arial Black" panose="020B0A04020102020204" pitchFamily="34" charset="0"/>
              </a:rPr>
              <a:t>each and every child</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2000">
                <a:solidFill>
                  <a:schemeClr val="bg2">
                    <a:lumMod val="50000"/>
                  </a:schemeClr>
                </a:solidFill>
                <a:latin typeface="Arial Black" panose="020B0A04020102020204" pitchFamily="34" charset="0"/>
              </a:rPr>
              <a:t>in our state.</a:t>
            </a:r>
          </a:p>
          <a:p>
            <a:pPr algn="l"/>
            <a:endParaRPr lang="en-US" sz="1800">
              <a:solidFill>
                <a:srgbClr val="44883E"/>
              </a:solidFill>
            </a:endParaRPr>
          </a:p>
        </p:txBody>
      </p:sp>
    </p:spTree>
    <p:extLst>
      <p:ext uri="{BB962C8B-B14F-4D97-AF65-F5344CB8AC3E}">
        <p14:creationId xmlns:p14="http://schemas.microsoft.com/office/powerpoint/2010/main" val="299142947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Concluding Slide #3">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49A2BD35-1C57-AC4F-9009-98E82D1603DB}"/>
              </a:ext>
            </a:extLst>
          </p:cNvPr>
          <p:cNvPicPr>
            <a:picLocks noChangeAspect="1"/>
          </p:cNvPicPr>
          <p:nvPr userDrawn="1"/>
        </p:nvPicPr>
        <p:blipFill>
          <a:blip r:embed="rId2"/>
          <a:stretch>
            <a:fillRect/>
          </a:stretch>
        </p:blipFill>
        <p:spPr>
          <a:xfrm>
            <a:off x="990839" y="5352785"/>
            <a:ext cx="2541612" cy="1044579"/>
          </a:xfrm>
          <a:prstGeom prst="rect">
            <a:avLst/>
          </a:prstGeom>
        </p:spPr>
      </p:pic>
      <p:grpSp>
        <p:nvGrpSpPr>
          <p:cNvPr id="2" name="Group 1">
            <a:extLst>
              <a:ext uri="{FF2B5EF4-FFF2-40B4-BE49-F238E27FC236}">
                <a16:creationId xmlns:a16="http://schemas.microsoft.com/office/drawing/2014/main" id="{517B9F69-B309-884D-9A4E-D6AD0142F244}"/>
              </a:ext>
            </a:extLst>
          </p:cNvPr>
          <p:cNvGrpSpPr/>
          <p:nvPr userDrawn="1"/>
        </p:nvGrpSpPr>
        <p:grpSpPr>
          <a:xfrm>
            <a:off x="906172" y="3327400"/>
            <a:ext cx="4684747" cy="1633692"/>
            <a:chOff x="708212" y="1084109"/>
            <a:chExt cx="3782370" cy="1758681"/>
          </a:xfrm>
        </p:grpSpPr>
        <p:sp>
          <p:nvSpPr>
            <p:cNvPr id="20" name="TextBox 19">
              <a:extLst>
                <a:ext uri="{FF2B5EF4-FFF2-40B4-BE49-F238E27FC236}">
                  <a16:creationId xmlns:a16="http://schemas.microsoft.com/office/drawing/2014/main" id="{8BA30DBF-0C8A-2D44-8A37-0A09AA9FD3AE}"/>
                </a:ext>
              </a:extLst>
            </p:cNvPr>
            <p:cNvSpPr txBox="1"/>
            <p:nvPr userDrawn="1"/>
          </p:nvSpPr>
          <p:spPr>
            <a:xfrm>
              <a:off x="708212" y="1084109"/>
              <a:ext cx="2887655" cy="513552"/>
            </a:xfrm>
            <a:prstGeom prst="rect">
              <a:avLst/>
            </a:prstGeom>
            <a:noFill/>
          </p:spPr>
          <p:txBody>
            <a:bodyPr wrap="square" rtlCol="0">
              <a:spAutoFit/>
            </a:bodyPr>
            <a:lstStyle/>
            <a:p>
              <a:pPr algn="l"/>
              <a:r>
                <a:rPr lang="en-US" sz="2500" b="1" i="0" err="1">
                  <a:solidFill>
                    <a:srgbClr val="44883E"/>
                  </a:solidFill>
                  <a:latin typeface="Arial" panose="020B0604020202020204" pitchFamily="34" charset="0"/>
                  <a:cs typeface="Arial" panose="020B0604020202020204" pitchFamily="34" charset="0"/>
                </a:rPr>
                <a:t>www.gadoe.org</a:t>
              </a:r>
              <a:endParaRPr lang="en-US" sz="2500" b="1" i="0">
                <a:solidFill>
                  <a:srgbClr val="44883E"/>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1FAD746F-1530-3646-B73F-8DBEAC23F7E9}"/>
                </a:ext>
              </a:extLst>
            </p:cNvPr>
            <p:cNvSpPr txBox="1"/>
            <p:nvPr userDrawn="1"/>
          </p:nvSpPr>
          <p:spPr>
            <a:xfrm>
              <a:off x="2294734" y="1727466"/>
              <a:ext cx="2195848" cy="381022"/>
            </a:xfrm>
            <a:prstGeom prst="rect">
              <a:avLst/>
            </a:prstGeom>
            <a:noFill/>
          </p:spPr>
          <p:txBody>
            <a:bodyPr wrap="square" rtlCol="0">
              <a:spAutoFit/>
            </a:bodyPr>
            <a:lstStyle/>
            <a:p>
              <a:pPr algn="r"/>
              <a:r>
                <a:rPr lang="en-US" sz="1700">
                  <a:solidFill>
                    <a:srgbClr val="44883E"/>
                  </a:solidFill>
                  <a:latin typeface="Arial" panose="020B0604020202020204" pitchFamily="34" charset="0"/>
                  <a:cs typeface="Arial" panose="020B0604020202020204" pitchFamily="34" charset="0"/>
                </a:rPr>
                <a:t>@</a:t>
              </a:r>
              <a:r>
                <a:rPr lang="en-US" sz="1700" err="1">
                  <a:solidFill>
                    <a:srgbClr val="44883E"/>
                  </a:solidFill>
                  <a:latin typeface="Arial" panose="020B0604020202020204" pitchFamily="34" charset="0"/>
                  <a:cs typeface="Arial" panose="020B0604020202020204" pitchFamily="34" charset="0"/>
                </a:rPr>
                <a:t>georgiadeptofed</a:t>
              </a:r>
              <a:endParaRPr lang="en-US" sz="1700">
                <a:solidFill>
                  <a:srgbClr val="44883E"/>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097F6BA5-55B7-1745-B77D-059B90621DA6}"/>
                </a:ext>
              </a:extLst>
            </p:cNvPr>
            <p:cNvSpPr txBox="1"/>
            <p:nvPr userDrawn="1"/>
          </p:nvSpPr>
          <p:spPr>
            <a:xfrm>
              <a:off x="956939" y="2354493"/>
              <a:ext cx="3533643" cy="381022"/>
            </a:xfrm>
            <a:prstGeom prst="rect">
              <a:avLst/>
            </a:prstGeom>
            <a:noFill/>
          </p:spPr>
          <p:txBody>
            <a:bodyPr wrap="square" rtlCol="0">
              <a:spAutoFit/>
            </a:bodyPr>
            <a:lstStyle/>
            <a:p>
              <a:pPr algn="r"/>
              <a:r>
                <a:rPr lang="en-US" sz="1700" err="1">
                  <a:solidFill>
                    <a:srgbClr val="44883E"/>
                  </a:solidFill>
                  <a:latin typeface="Arial" panose="020B0604020202020204" pitchFamily="34" charset="0"/>
                  <a:cs typeface="Arial" panose="020B0604020202020204" pitchFamily="34" charset="0"/>
                </a:rPr>
                <a:t>youtube.com</a:t>
              </a:r>
              <a:r>
                <a:rPr lang="en-US" sz="1700">
                  <a:solidFill>
                    <a:srgbClr val="44883E"/>
                  </a:solidFill>
                  <a:latin typeface="Arial" panose="020B0604020202020204" pitchFamily="34" charset="0"/>
                  <a:cs typeface="Arial" panose="020B0604020202020204" pitchFamily="34" charset="0"/>
                </a:rPr>
                <a:t>/</a:t>
              </a:r>
              <a:r>
                <a:rPr lang="en-US" sz="1700" err="1">
                  <a:solidFill>
                    <a:srgbClr val="44883E"/>
                  </a:solidFill>
                  <a:latin typeface="Arial" panose="020B0604020202020204" pitchFamily="34" charset="0"/>
                  <a:cs typeface="Arial" panose="020B0604020202020204" pitchFamily="34" charset="0"/>
                </a:rPr>
                <a:t>georgiadeptofed</a:t>
              </a:r>
              <a:endParaRPr lang="en-US" sz="1700">
                <a:solidFill>
                  <a:srgbClr val="44883E"/>
                </a:solidFill>
                <a:latin typeface="Arial" panose="020B0604020202020204" pitchFamily="34" charset="0"/>
                <a:cs typeface="Arial" panose="020B0604020202020204" pitchFamily="34" charset="0"/>
              </a:endParaRPr>
            </a:p>
          </p:txBody>
        </p:sp>
        <p:pic>
          <p:nvPicPr>
            <p:cNvPr id="23" name="Picture 22">
              <a:extLst>
                <a:ext uri="{FF2B5EF4-FFF2-40B4-BE49-F238E27FC236}">
                  <a16:creationId xmlns:a16="http://schemas.microsoft.com/office/drawing/2014/main" id="{273ACDC7-5966-444E-9D1D-9FFD72227974}"/>
                </a:ext>
              </a:extLst>
            </p:cNvPr>
            <p:cNvPicPr>
              <a:picLocks noChangeAspect="1"/>
            </p:cNvPicPr>
            <p:nvPr userDrawn="1"/>
          </p:nvPicPr>
          <p:blipFill>
            <a:blip r:embed="rId3"/>
            <a:stretch>
              <a:fillRect/>
            </a:stretch>
          </p:blipFill>
          <p:spPr>
            <a:xfrm>
              <a:off x="771105" y="1649807"/>
              <a:ext cx="1648437" cy="576153"/>
            </a:xfrm>
            <a:prstGeom prst="rect">
              <a:avLst/>
            </a:prstGeom>
          </p:spPr>
        </p:pic>
        <p:pic>
          <p:nvPicPr>
            <p:cNvPr id="24" name="Picture 23">
              <a:extLst>
                <a:ext uri="{FF2B5EF4-FFF2-40B4-BE49-F238E27FC236}">
                  <a16:creationId xmlns:a16="http://schemas.microsoft.com/office/drawing/2014/main" id="{5FBD2396-6528-9F48-94FE-1633047449B6}"/>
                </a:ext>
              </a:extLst>
            </p:cNvPr>
            <p:cNvPicPr>
              <a:picLocks noChangeAspect="1"/>
            </p:cNvPicPr>
            <p:nvPr userDrawn="1"/>
          </p:nvPicPr>
          <p:blipFill>
            <a:blip r:embed="rId4"/>
            <a:stretch>
              <a:fillRect/>
            </a:stretch>
          </p:blipFill>
          <p:spPr>
            <a:xfrm>
              <a:off x="768813" y="2287976"/>
              <a:ext cx="538810" cy="554814"/>
            </a:xfrm>
            <a:prstGeom prst="rect">
              <a:avLst/>
            </a:prstGeom>
          </p:spPr>
        </p:pic>
      </p:grpSp>
      <p:sp>
        <p:nvSpPr>
          <p:cNvPr id="11" name="TextBox 10">
            <a:extLst>
              <a:ext uri="{FF2B5EF4-FFF2-40B4-BE49-F238E27FC236}">
                <a16:creationId xmlns:a16="http://schemas.microsoft.com/office/drawing/2014/main" id="{635847DE-6313-664A-86A5-1E114CC90FF8}"/>
              </a:ext>
            </a:extLst>
          </p:cNvPr>
          <p:cNvSpPr txBox="1"/>
          <p:nvPr userDrawn="1"/>
        </p:nvSpPr>
        <p:spPr>
          <a:xfrm>
            <a:off x="844597" y="800986"/>
            <a:ext cx="8311839" cy="169277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a:solidFill>
                  <a:schemeClr val="bg2">
                    <a:lumMod val="50000"/>
                  </a:schemeClr>
                </a:solidFill>
                <a:latin typeface="Arial Black" panose="020B0A04020102020204" pitchFamily="34" charset="0"/>
              </a:rPr>
              <a:t>Preparing students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7200">
                <a:solidFill>
                  <a:srgbClr val="3DB8CF"/>
                </a:solidFill>
                <a:latin typeface="Arial Black" panose="020B0A04020102020204" pitchFamily="34" charset="0"/>
              </a:rPr>
              <a:t>for life</a:t>
            </a:r>
            <a:r>
              <a:rPr lang="en-US" sz="4400">
                <a:solidFill>
                  <a:srgbClr val="3DB8CF"/>
                </a:solidFill>
                <a:latin typeface="Arial Black" panose="020B0A04020102020204" pitchFamily="34" charset="0"/>
              </a:rPr>
              <a:t>.</a:t>
            </a:r>
            <a:endParaRPr lang="en-US" sz="7200">
              <a:solidFill>
                <a:srgbClr val="3DB8CF"/>
              </a:solidFill>
              <a:latin typeface="Arial Black" panose="020B0A04020102020204" pitchFamily="34" charset="0"/>
            </a:endParaRPr>
          </a:p>
        </p:txBody>
      </p:sp>
      <p:pic>
        <p:nvPicPr>
          <p:cNvPr id="12" name="Picture 11">
            <a:extLst>
              <a:ext uri="{FF2B5EF4-FFF2-40B4-BE49-F238E27FC236}">
                <a16:creationId xmlns:a16="http://schemas.microsoft.com/office/drawing/2014/main" id="{96C1CAB2-25CA-0B41-9D45-E0DE935F9D5E}"/>
              </a:ext>
            </a:extLst>
          </p:cNvPr>
          <p:cNvPicPr>
            <a:picLocks noChangeAspect="1"/>
          </p:cNvPicPr>
          <p:nvPr userDrawn="1"/>
        </p:nvPicPr>
        <p:blipFill rotWithShape="1">
          <a:blip r:embed="rId5"/>
          <a:srcRect t="288" r="637" b="2344"/>
          <a:stretch/>
        </p:blipFill>
        <p:spPr>
          <a:xfrm>
            <a:off x="7278362" y="342900"/>
            <a:ext cx="4729188" cy="6515100"/>
          </a:xfrm>
          <a:prstGeom prst="rect">
            <a:avLst/>
          </a:prstGeom>
        </p:spPr>
      </p:pic>
    </p:spTree>
    <p:extLst>
      <p:ext uri="{BB962C8B-B14F-4D97-AF65-F5344CB8AC3E}">
        <p14:creationId xmlns:p14="http://schemas.microsoft.com/office/powerpoint/2010/main" val="97234165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Subtitle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16000" y="571500"/>
            <a:ext cx="10261600" cy="876300"/>
          </a:xfrm>
          <a:noFill/>
        </p:spPr>
        <p:txBody>
          <a:bodyPr/>
          <a:lstStyle>
            <a:lvl1pPr>
              <a:defRPr/>
            </a:lvl1pPr>
          </a:lstStyle>
          <a:p>
            <a:r>
              <a:rPr lang="en-US"/>
              <a:t>Title</a:t>
            </a:r>
          </a:p>
        </p:txBody>
      </p:sp>
      <p:sp>
        <p:nvSpPr>
          <p:cNvPr id="3" name="Content Placeholder 2"/>
          <p:cNvSpPr>
            <a:spLocks noGrp="1"/>
          </p:cNvSpPr>
          <p:nvPr>
            <p:ph idx="1"/>
          </p:nvPr>
        </p:nvSpPr>
        <p:spPr>
          <a:xfrm>
            <a:off x="1016000" y="2209800"/>
            <a:ext cx="10261600" cy="4038600"/>
          </a:xfrm>
        </p:spPr>
        <p:txBody>
          <a:bodyPr/>
          <a:lstStyle>
            <a:lvl1pPr marL="0" indent="0">
              <a:buFontTx/>
              <a:buNone/>
              <a:defRPr/>
            </a:lvl1pPr>
            <a:lvl2pPr marL="228600">
              <a:defRPr/>
            </a:lvl2pPr>
            <a:lvl3pPr marL="685800">
              <a:defRPr/>
            </a:lvl3pPr>
            <a:lvl4pPr marL="1143000">
              <a:defRPr/>
            </a:lvl4pPr>
            <a:lvl5pPr marL="16002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p:cNvSpPr>
            <a:spLocks noGrp="1"/>
          </p:cNvSpPr>
          <p:nvPr>
            <p:ph type="body" sz="quarter" idx="10"/>
          </p:nvPr>
        </p:nvSpPr>
        <p:spPr>
          <a:xfrm>
            <a:off x="1016000" y="1295400"/>
            <a:ext cx="10261600" cy="533400"/>
          </a:xfrm>
        </p:spPr>
        <p:txBody>
          <a:bodyPr>
            <a:normAutofit/>
          </a:bodyPr>
          <a:lstStyle>
            <a:lvl1pPr algn="ctr">
              <a:buNone/>
              <a:defRPr sz="2400">
                <a:solidFill>
                  <a:schemeClr val="tx1">
                    <a:lumMod val="50000"/>
                    <a:lumOff val="50000"/>
                  </a:schemeClr>
                </a:solidFill>
              </a:defRPr>
            </a:lvl1pPr>
          </a:lstStyle>
          <a:p>
            <a:pPr lvl="0"/>
            <a:r>
              <a:rPr lang="en-US"/>
              <a:t>Click to edit Master text styles</a:t>
            </a:r>
          </a:p>
        </p:txBody>
      </p:sp>
    </p:spTree>
    <p:extLst>
      <p:ext uri="{BB962C8B-B14F-4D97-AF65-F5344CB8AC3E}">
        <p14:creationId xmlns:p14="http://schemas.microsoft.com/office/powerpoint/2010/main" val="9981262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pic>
        <p:nvPicPr>
          <p:cNvPr id="10" name="Picture 9">
            <a:extLst>
              <a:ext uri="{FF2B5EF4-FFF2-40B4-BE49-F238E27FC236}">
                <a16:creationId xmlns:a16="http://schemas.microsoft.com/office/drawing/2014/main" id="{D5CF84EA-A331-4943-A71D-53DB7D635605}"/>
              </a:ext>
            </a:extLst>
          </p:cNvPr>
          <p:cNvPicPr>
            <a:picLocks noChangeAspect="1"/>
          </p:cNvPicPr>
          <p:nvPr userDrawn="1"/>
        </p:nvPicPr>
        <p:blipFill rotWithShape="1">
          <a:blip r:embed="rId2"/>
          <a:srcRect r="4456"/>
          <a:stretch/>
        </p:blipFill>
        <p:spPr>
          <a:xfrm>
            <a:off x="0" y="0"/>
            <a:ext cx="890184" cy="6858000"/>
          </a:xfrm>
          <a:prstGeom prst="rect">
            <a:avLst/>
          </a:prstGeom>
        </p:spPr>
      </p:pic>
      <p:pic>
        <p:nvPicPr>
          <p:cNvPr id="11" name="Picture 10">
            <a:extLst>
              <a:ext uri="{FF2B5EF4-FFF2-40B4-BE49-F238E27FC236}">
                <a16:creationId xmlns:a16="http://schemas.microsoft.com/office/drawing/2014/main" id="{6825A17A-1156-4ADF-A860-9FF22A7F31B0}"/>
              </a:ext>
            </a:extLst>
          </p:cNvPr>
          <p:cNvPicPr>
            <a:picLocks noChangeAspect="1"/>
          </p:cNvPicPr>
          <p:nvPr userDrawn="1"/>
        </p:nvPicPr>
        <p:blipFill>
          <a:blip r:embed="rId3"/>
          <a:stretch>
            <a:fillRect/>
          </a:stretch>
        </p:blipFill>
        <p:spPr>
          <a:xfrm>
            <a:off x="10015449" y="5919348"/>
            <a:ext cx="1738343" cy="714443"/>
          </a:xfrm>
          <a:prstGeom prst="rect">
            <a:avLst/>
          </a:prstGeom>
        </p:spPr>
      </p:pic>
      <p:grpSp>
        <p:nvGrpSpPr>
          <p:cNvPr id="12" name="Group 11">
            <a:extLst>
              <a:ext uri="{FF2B5EF4-FFF2-40B4-BE49-F238E27FC236}">
                <a16:creationId xmlns:a16="http://schemas.microsoft.com/office/drawing/2014/main" id="{C8FD8572-A9AA-4765-A340-6C84246ED2C8}"/>
              </a:ext>
            </a:extLst>
          </p:cNvPr>
          <p:cNvGrpSpPr/>
          <p:nvPr userDrawn="1"/>
        </p:nvGrpSpPr>
        <p:grpSpPr>
          <a:xfrm>
            <a:off x="890184" y="6306086"/>
            <a:ext cx="8921704" cy="53219"/>
            <a:chOff x="667641" y="6313581"/>
            <a:chExt cx="7276741" cy="45719"/>
          </a:xfrm>
        </p:grpSpPr>
        <p:sp>
          <p:nvSpPr>
            <p:cNvPr id="13" name="Rectangle 12">
              <a:extLst>
                <a:ext uri="{FF2B5EF4-FFF2-40B4-BE49-F238E27FC236}">
                  <a16:creationId xmlns:a16="http://schemas.microsoft.com/office/drawing/2014/main" id="{C39C8965-41D0-4C49-8244-F738AF3C4950}"/>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Rectangle 13">
              <a:extLst>
                <a:ext uri="{FF2B5EF4-FFF2-40B4-BE49-F238E27FC236}">
                  <a16:creationId xmlns:a16="http://schemas.microsoft.com/office/drawing/2014/main" id="{8D4C9051-C404-4A36-BBBD-5A90DFD319AB}"/>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Rectangle 14">
              <a:extLst>
                <a:ext uri="{FF2B5EF4-FFF2-40B4-BE49-F238E27FC236}">
                  <a16:creationId xmlns:a16="http://schemas.microsoft.com/office/drawing/2014/main" id="{1F1F460A-ED2B-4816-9E02-2A972C6052D8}"/>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Rectangle 15">
              <a:extLst>
                <a:ext uri="{FF2B5EF4-FFF2-40B4-BE49-F238E27FC236}">
                  <a16:creationId xmlns:a16="http://schemas.microsoft.com/office/drawing/2014/main" id="{1F6CC927-F7AE-42CF-B96B-AFB2AF08ABFE}"/>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7" name="TextBox 16">
            <a:extLst>
              <a:ext uri="{FF2B5EF4-FFF2-40B4-BE49-F238E27FC236}">
                <a16:creationId xmlns:a16="http://schemas.microsoft.com/office/drawing/2014/main" id="{7680FCC8-98AB-4702-99C0-7B6096B22C4E}"/>
              </a:ext>
            </a:extLst>
          </p:cNvPr>
          <p:cNvSpPr txBox="1"/>
          <p:nvPr userDrawn="1"/>
        </p:nvSpPr>
        <p:spPr>
          <a:xfrm>
            <a:off x="890185" y="6399861"/>
            <a:ext cx="11480235" cy="430887"/>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Tree>
    <p:extLst>
      <p:ext uri="{BB962C8B-B14F-4D97-AF65-F5344CB8AC3E}">
        <p14:creationId xmlns:p14="http://schemas.microsoft.com/office/powerpoint/2010/main" val="127954531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Content 1">
    <p:spTree>
      <p:nvGrpSpPr>
        <p:cNvPr id="1" name=""/>
        <p:cNvGrpSpPr/>
        <p:nvPr/>
      </p:nvGrpSpPr>
      <p:grpSpPr>
        <a:xfrm>
          <a:off x="0" y="0"/>
          <a:ext cx="0" cy="0"/>
          <a:chOff x="0" y="0"/>
          <a:chExt cx="0" cy="0"/>
        </a:xfrm>
      </p:grpSpPr>
      <p:sp>
        <p:nvSpPr>
          <p:cNvPr id="2" name="Title 1"/>
          <p:cNvSpPr>
            <a:spLocks noGrp="1"/>
          </p:cNvSpPr>
          <p:nvPr>
            <p:ph type="title"/>
          </p:nvPr>
        </p:nvSpPr>
        <p:spPr>
          <a:xfrm>
            <a:off x="1011936" y="571500"/>
            <a:ext cx="10164064" cy="1143000"/>
          </a:xfrm>
        </p:spPr>
        <p:txBody>
          <a:bodyPr/>
          <a:lstStyle/>
          <a:p>
            <a:r>
              <a:rPr lang="en-US"/>
              <a:t>Click to edit Master title style</a:t>
            </a:r>
          </a:p>
        </p:txBody>
      </p:sp>
      <p:sp>
        <p:nvSpPr>
          <p:cNvPr id="3" name="Content Placeholder 2"/>
          <p:cNvSpPr>
            <a:spLocks noGrp="1"/>
          </p:cNvSpPr>
          <p:nvPr>
            <p:ph idx="1"/>
          </p:nvPr>
        </p:nvSpPr>
        <p:spPr>
          <a:xfrm>
            <a:off x="1011936" y="1897063"/>
            <a:ext cx="10164064" cy="4351338"/>
          </a:xfrm>
        </p:spPr>
        <p:txBody>
          <a:bodyPr/>
          <a:lstStyle>
            <a:lvl1pPr marL="0" indent="0">
              <a:buFontTx/>
              <a:buNone/>
              <a:defRPr/>
            </a:lvl1pPr>
            <a:lvl2pPr marL="365760" indent="-365760">
              <a:buClr>
                <a:schemeClr val="accent2">
                  <a:lumMod val="50000"/>
                </a:schemeClr>
              </a:buClr>
              <a:buFont typeface="Wingdings" pitchFamily="2" charset="2"/>
              <a:buChar char="X"/>
              <a:defRPr/>
            </a:lvl2pPr>
            <a:lvl3pPr marL="685800">
              <a:buFont typeface="Wingdings 2" pitchFamily="18" charset="2"/>
              <a:buChar char=""/>
              <a:defRPr/>
            </a:lvl3pPr>
            <a:lvl4pPr marL="1143000">
              <a:buFont typeface="Wingdings 2" pitchFamily="18" charset="2"/>
              <a:buChar char=""/>
              <a:defRPr/>
            </a:lvl4pPr>
            <a:lvl5pPr marL="1600200">
              <a:buFont typeface="Wingdings"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4742140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Picture-new">
    <p:spTree>
      <p:nvGrpSpPr>
        <p:cNvPr id="1" name=""/>
        <p:cNvGrpSpPr/>
        <p:nvPr/>
      </p:nvGrpSpPr>
      <p:grpSpPr>
        <a:xfrm>
          <a:off x="0" y="0"/>
          <a:ext cx="0" cy="0"/>
          <a:chOff x="0" y="0"/>
          <a:chExt cx="0" cy="0"/>
        </a:xfrm>
      </p:grpSpPr>
      <p:sp>
        <p:nvSpPr>
          <p:cNvPr id="2" name="Title 1"/>
          <p:cNvSpPr>
            <a:spLocks noGrp="1"/>
          </p:cNvSpPr>
          <p:nvPr>
            <p:ph type="title"/>
          </p:nvPr>
        </p:nvSpPr>
        <p:spPr>
          <a:xfrm>
            <a:off x="1011936" y="571500"/>
            <a:ext cx="10164064" cy="1143000"/>
          </a:xfrm>
        </p:spPr>
        <p:txBody>
          <a:bodyPr/>
          <a:lstStyle/>
          <a:p>
            <a:r>
              <a:rPr lang="en-US"/>
              <a:t>Click to edit Master title style</a:t>
            </a:r>
          </a:p>
        </p:txBody>
      </p:sp>
      <p:sp>
        <p:nvSpPr>
          <p:cNvPr id="5" name="Picture Placeholder 4"/>
          <p:cNvSpPr>
            <a:spLocks noGrp="1"/>
          </p:cNvSpPr>
          <p:nvPr>
            <p:ph type="pic" sz="quarter" idx="10"/>
          </p:nvPr>
        </p:nvSpPr>
        <p:spPr>
          <a:xfrm>
            <a:off x="1016000" y="2057400"/>
            <a:ext cx="10160000" cy="4114800"/>
          </a:xfrm>
        </p:spPr>
        <p:txBody>
          <a:bodyPr/>
          <a:lstStyle>
            <a:lvl1pPr>
              <a:buFontTx/>
              <a:buNone/>
              <a:defRPr/>
            </a:lvl1pPr>
          </a:lstStyle>
          <a:p>
            <a:endParaRPr lang="en-US"/>
          </a:p>
        </p:txBody>
      </p:sp>
    </p:spTree>
    <p:extLst>
      <p:ext uri="{BB962C8B-B14F-4D97-AF65-F5344CB8AC3E}">
        <p14:creationId xmlns:p14="http://schemas.microsoft.com/office/powerpoint/2010/main" val="56383583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Content w Graphic R">
    <p:spTree>
      <p:nvGrpSpPr>
        <p:cNvPr id="1" name=""/>
        <p:cNvGrpSpPr/>
        <p:nvPr/>
      </p:nvGrpSpPr>
      <p:grpSpPr>
        <a:xfrm>
          <a:off x="0" y="0"/>
          <a:ext cx="0" cy="0"/>
          <a:chOff x="0" y="0"/>
          <a:chExt cx="0" cy="0"/>
        </a:xfrm>
      </p:grpSpPr>
      <p:sp>
        <p:nvSpPr>
          <p:cNvPr id="2" name="Title 1"/>
          <p:cNvSpPr>
            <a:spLocks noGrp="1"/>
          </p:cNvSpPr>
          <p:nvPr>
            <p:ph type="title"/>
          </p:nvPr>
        </p:nvSpPr>
        <p:spPr>
          <a:xfrm>
            <a:off x="609600" y="571500"/>
            <a:ext cx="10972800" cy="1143000"/>
          </a:xfrm>
        </p:spPr>
        <p:txBody>
          <a:bodyPr/>
          <a:lstStyle/>
          <a:p>
            <a:r>
              <a:rPr lang="en-US"/>
              <a:t>Click to edit Master title style</a:t>
            </a:r>
          </a:p>
        </p:txBody>
      </p:sp>
      <p:sp>
        <p:nvSpPr>
          <p:cNvPr id="3" name="Content Placeholder 2"/>
          <p:cNvSpPr>
            <a:spLocks noGrp="1"/>
          </p:cNvSpPr>
          <p:nvPr>
            <p:ph sz="half" idx="1"/>
          </p:nvPr>
        </p:nvSpPr>
        <p:spPr>
          <a:xfrm>
            <a:off x="914400" y="1874837"/>
            <a:ext cx="5080000" cy="4373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Picture Placeholder 5"/>
          <p:cNvSpPr>
            <a:spLocks noGrp="1"/>
          </p:cNvSpPr>
          <p:nvPr>
            <p:ph type="pic" sz="quarter" idx="10"/>
          </p:nvPr>
        </p:nvSpPr>
        <p:spPr>
          <a:xfrm>
            <a:off x="6096000" y="1874837"/>
            <a:ext cx="5181600" cy="4343400"/>
          </a:xfrm>
        </p:spPr>
        <p:txBody>
          <a:bodyPr/>
          <a:lstStyle>
            <a:lvl1pPr>
              <a:buNone/>
              <a:defRPr/>
            </a:lvl1pPr>
          </a:lstStyle>
          <a:p>
            <a:endParaRPr lang="en-US"/>
          </a:p>
        </p:txBody>
      </p:sp>
    </p:spTree>
    <p:extLst>
      <p:ext uri="{BB962C8B-B14F-4D97-AF65-F5344CB8AC3E}">
        <p14:creationId xmlns:p14="http://schemas.microsoft.com/office/powerpoint/2010/main" val="428104122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Subtitl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16000" y="571500"/>
            <a:ext cx="10261600" cy="876300"/>
          </a:xfrm>
          <a:noFill/>
        </p:spPr>
        <p:txBody>
          <a:bodyPr/>
          <a:lstStyle>
            <a:lvl1pPr>
              <a:defRPr/>
            </a:lvl1pPr>
          </a:lstStyle>
          <a:p>
            <a:r>
              <a:rPr lang="en-US"/>
              <a:t>Title</a:t>
            </a:r>
          </a:p>
        </p:txBody>
      </p:sp>
      <p:sp>
        <p:nvSpPr>
          <p:cNvPr id="3" name="Content Placeholder 2"/>
          <p:cNvSpPr>
            <a:spLocks noGrp="1"/>
          </p:cNvSpPr>
          <p:nvPr>
            <p:ph idx="1"/>
          </p:nvPr>
        </p:nvSpPr>
        <p:spPr>
          <a:xfrm>
            <a:off x="1016000" y="2209800"/>
            <a:ext cx="10261600" cy="4038600"/>
          </a:xfrm>
        </p:spPr>
        <p:txBody>
          <a:bodyPr/>
          <a:lstStyle>
            <a:lvl1pPr>
              <a:buFont typeface="Wingdings" pitchFamily="2" charset="2"/>
              <a:buChar char="X"/>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p:cNvSpPr>
            <a:spLocks noGrp="1"/>
          </p:cNvSpPr>
          <p:nvPr>
            <p:ph type="body" sz="quarter" idx="10"/>
          </p:nvPr>
        </p:nvSpPr>
        <p:spPr>
          <a:xfrm>
            <a:off x="1016000" y="1295400"/>
            <a:ext cx="10261600" cy="533400"/>
          </a:xfrm>
        </p:spPr>
        <p:txBody>
          <a:bodyPr>
            <a:normAutofit/>
          </a:bodyPr>
          <a:lstStyle>
            <a:lvl1pPr algn="ctr">
              <a:buNone/>
              <a:defRPr sz="2400">
                <a:solidFill>
                  <a:schemeClr val="tx1">
                    <a:lumMod val="50000"/>
                    <a:lumOff val="50000"/>
                  </a:schemeClr>
                </a:solidFill>
              </a:defRPr>
            </a:lvl1pPr>
          </a:lstStyle>
          <a:p>
            <a:pPr lvl="0"/>
            <a:r>
              <a:rPr lang="en-US"/>
              <a:t>Click to edit Master text styles</a:t>
            </a:r>
          </a:p>
        </p:txBody>
      </p:sp>
    </p:spTree>
    <p:extLst>
      <p:ext uri="{BB962C8B-B14F-4D97-AF65-F5344CB8AC3E}">
        <p14:creationId xmlns:p14="http://schemas.microsoft.com/office/powerpoint/2010/main" val="301734453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609600" y="1319165"/>
            <a:ext cx="10972800" cy="1143000"/>
          </a:xfrm>
          <a:prstGeom prst="rect">
            <a:avLst/>
          </a:prstGeom>
        </p:spPr>
        <p:txBody>
          <a:bodyPr vert="horz" lIns="91440" tIns="45720" rIns="91440" bIns="45720" rtlCol="0" anchor="ctr">
            <a:normAutofit/>
          </a:bodyPr>
          <a:lstStyle>
            <a:lvl1pPr algn="l">
              <a:defRPr>
                <a:solidFill>
                  <a:schemeClr val="accent2"/>
                </a:solidFill>
              </a:defRPr>
            </a:lvl1pPr>
          </a:lstStyle>
          <a:p>
            <a:r>
              <a:rPr lang="en-US"/>
              <a:t>Click to edit Master title style</a:t>
            </a:r>
          </a:p>
        </p:txBody>
      </p:sp>
      <p:sp>
        <p:nvSpPr>
          <p:cNvPr id="6" name="Text Placeholder 2"/>
          <p:cNvSpPr>
            <a:spLocks noGrp="1"/>
          </p:cNvSpPr>
          <p:nvPr>
            <p:ph idx="1"/>
          </p:nvPr>
        </p:nvSpPr>
        <p:spPr>
          <a:xfrm>
            <a:off x="609600" y="2712767"/>
            <a:ext cx="10972800" cy="341339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286498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Discussion Questions">
    <p:spTree>
      <p:nvGrpSpPr>
        <p:cNvPr id="1" name=""/>
        <p:cNvGrpSpPr/>
        <p:nvPr/>
      </p:nvGrpSpPr>
      <p:grpSpPr>
        <a:xfrm>
          <a:off x="0" y="0"/>
          <a:ext cx="0" cy="0"/>
          <a:chOff x="0" y="0"/>
          <a:chExt cx="0" cy="0"/>
        </a:xfrm>
      </p:grpSpPr>
      <p:sp>
        <p:nvSpPr>
          <p:cNvPr id="3" name="Rectangle 2"/>
          <p:cNvSpPr/>
          <p:nvPr userDrawn="1"/>
        </p:nvSpPr>
        <p:spPr>
          <a:xfrm>
            <a:off x="-406400" y="-152400"/>
            <a:ext cx="13106400" cy="7391400"/>
          </a:xfrm>
          <a:prstGeom prst="rect">
            <a:avLst/>
          </a:prstGeom>
          <a:solidFill>
            <a:schemeClr val="bg2">
              <a:lumMod val="5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Rounded Rectangle 3"/>
          <p:cNvSpPr/>
          <p:nvPr userDrawn="1"/>
        </p:nvSpPr>
        <p:spPr>
          <a:xfrm>
            <a:off x="508000" y="457200"/>
            <a:ext cx="11176000" cy="6019800"/>
          </a:xfrm>
          <a:prstGeom prst="roundRect">
            <a:avLst>
              <a:gd name="adj" fmla="val 1739"/>
            </a:avLst>
          </a:prstGeom>
          <a:solidFill>
            <a:schemeClr val="bg1"/>
          </a:solidFill>
          <a:ln>
            <a:noFill/>
          </a:ln>
          <a:effectLst>
            <a:outerShdw blurRad="241300" dist="190500" dir="3600000" sx="102000" sy="102000" algn="tl" rotWithShape="0">
              <a:schemeClr val="tx2">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Title 5"/>
          <p:cNvSpPr>
            <a:spLocks noGrp="1"/>
          </p:cNvSpPr>
          <p:nvPr>
            <p:ph type="title"/>
          </p:nvPr>
        </p:nvSpPr>
        <p:spPr>
          <a:xfrm>
            <a:off x="508000" y="576072"/>
            <a:ext cx="11176000" cy="1143000"/>
          </a:xfrm>
        </p:spPr>
        <p:txBody>
          <a:bodyPr/>
          <a:lstStyle/>
          <a:p>
            <a:r>
              <a:rPr lang="en-US"/>
              <a:t>Click to edit Master title style</a:t>
            </a:r>
          </a:p>
        </p:txBody>
      </p:sp>
    </p:spTree>
    <p:extLst>
      <p:ext uri="{BB962C8B-B14F-4D97-AF65-F5344CB8AC3E}">
        <p14:creationId xmlns:p14="http://schemas.microsoft.com/office/powerpoint/2010/main" val="249160063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Activity">
    <p:spTree>
      <p:nvGrpSpPr>
        <p:cNvPr id="1" name=""/>
        <p:cNvGrpSpPr/>
        <p:nvPr/>
      </p:nvGrpSpPr>
      <p:grpSpPr>
        <a:xfrm>
          <a:off x="0" y="0"/>
          <a:ext cx="0" cy="0"/>
          <a:chOff x="0" y="0"/>
          <a:chExt cx="0" cy="0"/>
        </a:xfrm>
      </p:grpSpPr>
      <p:sp>
        <p:nvSpPr>
          <p:cNvPr id="3" name="Rectangle 2"/>
          <p:cNvSpPr/>
          <p:nvPr userDrawn="1"/>
        </p:nvSpPr>
        <p:spPr>
          <a:xfrm>
            <a:off x="-406400" y="-152400"/>
            <a:ext cx="13106400" cy="7391400"/>
          </a:xfrm>
          <a:prstGeom prst="rect">
            <a:avLst/>
          </a:prstGeom>
          <a:solidFill>
            <a:schemeClr val="accent5"/>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Rounded Rectangle 3"/>
          <p:cNvSpPr/>
          <p:nvPr userDrawn="1"/>
        </p:nvSpPr>
        <p:spPr>
          <a:xfrm>
            <a:off x="508000" y="457200"/>
            <a:ext cx="11176000" cy="6019800"/>
          </a:xfrm>
          <a:prstGeom prst="roundRect">
            <a:avLst>
              <a:gd name="adj" fmla="val 1739"/>
            </a:avLst>
          </a:prstGeom>
          <a:solidFill>
            <a:schemeClr val="bg1"/>
          </a:solidFill>
          <a:ln>
            <a:noFill/>
          </a:ln>
          <a:effectLst>
            <a:outerShdw blurRad="241300" dist="190500" dir="3600000" sx="102000" sy="102000" algn="tl" rotWithShape="0">
              <a:schemeClr val="tx2">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Title 5"/>
          <p:cNvSpPr>
            <a:spLocks noGrp="1"/>
          </p:cNvSpPr>
          <p:nvPr>
            <p:ph type="title"/>
          </p:nvPr>
        </p:nvSpPr>
        <p:spPr>
          <a:xfrm>
            <a:off x="1011936" y="576072"/>
            <a:ext cx="10265664" cy="1143000"/>
          </a:xfrm>
        </p:spPr>
        <p:txBody>
          <a:bodyPr/>
          <a:lstStyle/>
          <a:p>
            <a:r>
              <a:rPr lang="en-US"/>
              <a:t>Click to edit Master title style</a:t>
            </a:r>
          </a:p>
        </p:txBody>
      </p:sp>
      <p:sp>
        <p:nvSpPr>
          <p:cNvPr id="8" name="SmartArt Placeholder 7"/>
          <p:cNvSpPr>
            <a:spLocks noGrp="1"/>
          </p:cNvSpPr>
          <p:nvPr>
            <p:ph type="dgm" sz="quarter" idx="10"/>
          </p:nvPr>
        </p:nvSpPr>
        <p:spPr>
          <a:xfrm>
            <a:off x="1011936" y="1901952"/>
            <a:ext cx="10265664" cy="4343400"/>
          </a:xfrm>
        </p:spPr>
        <p:txBody>
          <a:bodyPr/>
          <a:lstStyle>
            <a:lvl1pPr>
              <a:buNone/>
              <a:defRPr/>
            </a:lvl1pPr>
          </a:lstStyle>
          <a:p>
            <a:endParaRPr lang="en-US"/>
          </a:p>
        </p:txBody>
      </p:sp>
    </p:spTree>
    <p:extLst>
      <p:ext uri="{BB962C8B-B14F-4D97-AF65-F5344CB8AC3E}">
        <p14:creationId xmlns:p14="http://schemas.microsoft.com/office/powerpoint/2010/main" val="109286032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Activity w Graphic">
    <p:spTree>
      <p:nvGrpSpPr>
        <p:cNvPr id="1" name=""/>
        <p:cNvGrpSpPr/>
        <p:nvPr/>
      </p:nvGrpSpPr>
      <p:grpSpPr>
        <a:xfrm>
          <a:off x="0" y="0"/>
          <a:ext cx="0" cy="0"/>
          <a:chOff x="0" y="0"/>
          <a:chExt cx="0" cy="0"/>
        </a:xfrm>
      </p:grpSpPr>
      <p:sp>
        <p:nvSpPr>
          <p:cNvPr id="3" name="Rectangle 2"/>
          <p:cNvSpPr/>
          <p:nvPr userDrawn="1"/>
        </p:nvSpPr>
        <p:spPr>
          <a:xfrm>
            <a:off x="-406400" y="-152400"/>
            <a:ext cx="13106400" cy="7391400"/>
          </a:xfrm>
          <a:prstGeom prst="rect">
            <a:avLst/>
          </a:prstGeom>
          <a:solidFill>
            <a:schemeClr val="accent5"/>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Rounded Rectangle 3"/>
          <p:cNvSpPr/>
          <p:nvPr userDrawn="1"/>
        </p:nvSpPr>
        <p:spPr>
          <a:xfrm>
            <a:off x="508000" y="457200"/>
            <a:ext cx="11176000" cy="6019800"/>
          </a:xfrm>
          <a:prstGeom prst="roundRect">
            <a:avLst>
              <a:gd name="adj" fmla="val 1739"/>
            </a:avLst>
          </a:prstGeom>
          <a:solidFill>
            <a:schemeClr val="bg1"/>
          </a:solidFill>
          <a:ln>
            <a:noFill/>
          </a:ln>
          <a:effectLst>
            <a:outerShdw blurRad="241300" dist="190500" dir="3600000" sx="102000" sy="102000" algn="tl" rotWithShape="0">
              <a:schemeClr val="tx2">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Title 5"/>
          <p:cNvSpPr>
            <a:spLocks noGrp="1"/>
          </p:cNvSpPr>
          <p:nvPr>
            <p:ph type="title"/>
          </p:nvPr>
        </p:nvSpPr>
        <p:spPr>
          <a:xfrm>
            <a:off x="1011936" y="576072"/>
            <a:ext cx="10265664" cy="1143000"/>
          </a:xfrm>
        </p:spPr>
        <p:txBody>
          <a:bodyPr/>
          <a:lstStyle/>
          <a:p>
            <a:r>
              <a:rPr lang="en-US"/>
              <a:t>Click to edit Master title style</a:t>
            </a:r>
          </a:p>
        </p:txBody>
      </p:sp>
      <p:sp>
        <p:nvSpPr>
          <p:cNvPr id="9" name="Picture Placeholder 5"/>
          <p:cNvSpPr>
            <a:spLocks noGrp="1"/>
          </p:cNvSpPr>
          <p:nvPr>
            <p:ph type="pic" sz="quarter" idx="11"/>
          </p:nvPr>
        </p:nvSpPr>
        <p:spPr>
          <a:xfrm>
            <a:off x="6807200" y="1905000"/>
            <a:ext cx="4470400" cy="4343400"/>
          </a:xfrm>
        </p:spPr>
        <p:txBody>
          <a:bodyPr/>
          <a:lstStyle>
            <a:lvl1pPr>
              <a:buNone/>
              <a:defRPr/>
            </a:lvl1pPr>
          </a:lstStyle>
          <a:p>
            <a:endParaRPr lang="en-US"/>
          </a:p>
        </p:txBody>
      </p:sp>
    </p:spTree>
    <p:extLst>
      <p:ext uri="{BB962C8B-B14F-4D97-AF65-F5344CB8AC3E}">
        <p14:creationId xmlns:p14="http://schemas.microsoft.com/office/powerpoint/2010/main" val="87675445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Sec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61484" y="4810126"/>
            <a:ext cx="10363200" cy="1362075"/>
          </a:xfrm>
        </p:spPr>
        <p:txBody>
          <a:bodyPr anchor="t">
            <a:normAutofit/>
          </a:bodyPr>
          <a:lstStyle>
            <a:lvl1pPr algn="ctr">
              <a:defRPr sz="4000" b="1" cap="none" spc="0" baseline="0">
                <a:effectLst>
                  <a:innerShdw blurRad="114300">
                    <a:schemeClr val="tx1">
                      <a:lumMod val="50000"/>
                      <a:lumOff val="50000"/>
                    </a:schemeClr>
                  </a:innerShdw>
                </a:effectLst>
              </a:defRPr>
            </a:lvl1pPr>
          </a:lstStyle>
          <a:p>
            <a:r>
              <a:rPr lang="en-US"/>
              <a:t>Click To Edit Master Title Style</a:t>
            </a:r>
          </a:p>
        </p:txBody>
      </p:sp>
      <p:sp>
        <p:nvSpPr>
          <p:cNvPr id="8" name="ClipArt Placeholder 7"/>
          <p:cNvSpPr>
            <a:spLocks noGrp="1"/>
          </p:cNvSpPr>
          <p:nvPr>
            <p:ph type="clipArt" sz="quarter" idx="10"/>
          </p:nvPr>
        </p:nvSpPr>
        <p:spPr>
          <a:xfrm>
            <a:off x="508000" y="533400"/>
            <a:ext cx="11176000" cy="3962400"/>
          </a:xfrm>
        </p:spPr>
        <p:txBody>
          <a:bodyPr/>
          <a:lstStyle>
            <a:lvl1pPr>
              <a:buFontTx/>
              <a:buNone/>
              <a:defRPr/>
            </a:lvl1pPr>
          </a:lstStyle>
          <a:p>
            <a:endParaRPr lang="en-US"/>
          </a:p>
        </p:txBody>
      </p:sp>
    </p:spTree>
    <p:extLst>
      <p:ext uri="{BB962C8B-B14F-4D97-AF65-F5344CB8AC3E}">
        <p14:creationId xmlns:p14="http://schemas.microsoft.com/office/powerpoint/2010/main" val="283479733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916518" y="1828801"/>
            <a:ext cx="10966449"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a:t>Click to edit Master text</a:t>
            </a:r>
          </a:p>
          <a:p>
            <a:pPr lvl="1"/>
            <a:r>
              <a:rPr lang="en-US" dirty="0"/>
              <a:t> </a:t>
            </a:r>
          </a:p>
          <a:p>
            <a:pPr lvl="2"/>
            <a:r>
              <a:rPr lang="en-US" dirty="0"/>
              <a:t> </a:t>
            </a:r>
          </a:p>
          <a:p>
            <a:pPr lvl="3"/>
            <a:r>
              <a:rPr lang="en-US" dirty="0"/>
              <a:t> </a:t>
            </a:r>
          </a:p>
          <a:p>
            <a:pPr lvl="4"/>
            <a:r>
              <a:rPr lang="en-US" dirty="0"/>
              <a:t> </a:t>
            </a:r>
          </a:p>
          <a:p>
            <a:pPr lvl="5"/>
            <a:r>
              <a:rPr lang="en-US" dirty="0"/>
              <a:t> </a:t>
            </a:r>
          </a:p>
          <a:p>
            <a:pPr lvl="6"/>
            <a:r>
              <a:rPr lang="en-US" dirty="0"/>
              <a:t> </a:t>
            </a:r>
          </a:p>
          <a:p>
            <a:pPr lvl="7"/>
            <a:r>
              <a:rPr lang="en-US" dirty="0"/>
              <a:t> </a:t>
            </a:r>
          </a:p>
          <a:p>
            <a:pPr lvl="8"/>
            <a:r>
              <a:rPr lang="en-US" dirty="0"/>
              <a:t> </a:t>
            </a:r>
          </a:p>
        </p:txBody>
      </p:sp>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bwMode="gray">
          <a:xfrm>
            <a:off x="11673508" y="6507316"/>
            <a:ext cx="209459" cy="153888"/>
          </a:xfrm>
        </p:spPr>
        <p:txBody>
          <a:bodyPr wrap="none" anchor="b" anchorCtr="0"/>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3758706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pic>
        <p:nvPicPr>
          <p:cNvPr id="6" name="Picture 5">
            <a:extLst>
              <a:ext uri="{FF2B5EF4-FFF2-40B4-BE49-F238E27FC236}">
                <a16:creationId xmlns:a16="http://schemas.microsoft.com/office/drawing/2014/main" id="{94080880-58F9-48C8-AF53-316F80E90C3C}"/>
              </a:ext>
            </a:extLst>
          </p:cNvPr>
          <p:cNvPicPr>
            <a:picLocks noChangeAspect="1"/>
          </p:cNvPicPr>
          <p:nvPr userDrawn="1"/>
        </p:nvPicPr>
        <p:blipFill rotWithShape="1">
          <a:blip r:embed="rId2"/>
          <a:srcRect r="4456"/>
          <a:stretch/>
        </p:blipFill>
        <p:spPr>
          <a:xfrm>
            <a:off x="0" y="0"/>
            <a:ext cx="890184" cy="6858000"/>
          </a:xfrm>
          <a:prstGeom prst="rect">
            <a:avLst/>
          </a:prstGeom>
        </p:spPr>
      </p:pic>
      <p:pic>
        <p:nvPicPr>
          <p:cNvPr id="7" name="Picture 6">
            <a:extLst>
              <a:ext uri="{FF2B5EF4-FFF2-40B4-BE49-F238E27FC236}">
                <a16:creationId xmlns:a16="http://schemas.microsoft.com/office/drawing/2014/main" id="{2009D3C3-F9C9-4B95-988C-D444298E4D81}"/>
              </a:ext>
            </a:extLst>
          </p:cNvPr>
          <p:cNvPicPr>
            <a:picLocks noChangeAspect="1"/>
          </p:cNvPicPr>
          <p:nvPr userDrawn="1"/>
        </p:nvPicPr>
        <p:blipFill>
          <a:blip r:embed="rId3"/>
          <a:stretch>
            <a:fillRect/>
          </a:stretch>
        </p:blipFill>
        <p:spPr>
          <a:xfrm>
            <a:off x="10015449" y="5919348"/>
            <a:ext cx="1738343" cy="714443"/>
          </a:xfrm>
          <a:prstGeom prst="rect">
            <a:avLst/>
          </a:prstGeom>
        </p:spPr>
      </p:pic>
      <p:grpSp>
        <p:nvGrpSpPr>
          <p:cNvPr id="8" name="Group 7">
            <a:extLst>
              <a:ext uri="{FF2B5EF4-FFF2-40B4-BE49-F238E27FC236}">
                <a16:creationId xmlns:a16="http://schemas.microsoft.com/office/drawing/2014/main" id="{CE70361C-F8CC-44A8-B101-69FEBA217A26}"/>
              </a:ext>
            </a:extLst>
          </p:cNvPr>
          <p:cNvGrpSpPr/>
          <p:nvPr userDrawn="1"/>
        </p:nvGrpSpPr>
        <p:grpSpPr>
          <a:xfrm>
            <a:off x="890184" y="6306086"/>
            <a:ext cx="8921704" cy="53219"/>
            <a:chOff x="667641" y="6313581"/>
            <a:chExt cx="7276741" cy="45719"/>
          </a:xfrm>
        </p:grpSpPr>
        <p:sp>
          <p:nvSpPr>
            <p:cNvPr id="9" name="Rectangle 8">
              <a:extLst>
                <a:ext uri="{FF2B5EF4-FFF2-40B4-BE49-F238E27FC236}">
                  <a16:creationId xmlns:a16="http://schemas.microsoft.com/office/drawing/2014/main" id="{946227F9-7AD7-4410-9979-2584F66D9F08}"/>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a:extLst>
                <a:ext uri="{FF2B5EF4-FFF2-40B4-BE49-F238E27FC236}">
                  <a16:creationId xmlns:a16="http://schemas.microsoft.com/office/drawing/2014/main" id="{F4B2E5B8-9794-45B8-A250-28CCB238AE8D}"/>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Rectangle 10">
              <a:extLst>
                <a:ext uri="{FF2B5EF4-FFF2-40B4-BE49-F238E27FC236}">
                  <a16:creationId xmlns:a16="http://schemas.microsoft.com/office/drawing/2014/main" id="{A472D4A9-6B06-4B6F-8278-E30CC79E3530}"/>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a:extLst>
                <a:ext uri="{FF2B5EF4-FFF2-40B4-BE49-F238E27FC236}">
                  <a16:creationId xmlns:a16="http://schemas.microsoft.com/office/drawing/2014/main" id="{878D6A8C-9D8D-46ED-B3DC-5F37D69408A0}"/>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3" name="TextBox 12">
            <a:extLst>
              <a:ext uri="{FF2B5EF4-FFF2-40B4-BE49-F238E27FC236}">
                <a16:creationId xmlns:a16="http://schemas.microsoft.com/office/drawing/2014/main" id="{F71F63A8-136D-4B4D-AE04-6BC4C6FD8C60}"/>
              </a:ext>
            </a:extLst>
          </p:cNvPr>
          <p:cNvSpPr txBox="1"/>
          <p:nvPr userDrawn="1"/>
        </p:nvSpPr>
        <p:spPr>
          <a:xfrm>
            <a:off x="890185" y="6399861"/>
            <a:ext cx="11480235" cy="430887"/>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Tree>
    <p:extLst>
      <p:ext uri="{BB962C8B-B14F-4D97-AF65-F5344CB8AC3E}">
        <p14:creationId xmlns:p14="http://schemas.microsoft.com/office/powerpoint/2010/main" val="54815960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9BC6B-F63D-472F-97B6-4838211E4745}"/>
              </a:ext>
            </a:extLst>
          </p:cNvPr>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86E305A5-1EC4-4077-814C-ECCFC80BA98E}"/>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8E93E255-F013-4F53-90A3-6C02C0E65B0A}"/>
              </a:ext>
            </a:extLst>
          </p:cNvPr>
          <p:cNvSpPr>
            <a:spLocks noGrp="1"/>
          </p:cNvSpPr>
          <p:nvPr>
            <p:ph type="dt" sz="half" idx="10"/>
          </p:nvPr>
        </p:nvSpPr>
        <p:spPr/>
        <p:txBody>
          <a:bodyPr/>
          <a:lstStyle/>
          <a:p>
            <a:fld id="{C764DE79-268F-4C1A-8933-263129D2AF90}" type="datetimeFigureOut">
              <a:rPr lang="en-US" smtClean="0"/>
              <a:t>3/10/2022</a:t>
            </a:fld>
            <a:endParaRPr lang="en-US"/>
          </a:p>
        </p:txBody>
      </p:sp>
      <p:sp>
        <p:nvSpPr>
          <p:cNvPr id="5" name="Footer Placeholder 4">
            <a:extLst>
              <a:ext uri="{FF2B5EF4-FFF2-40B4-BE49-F238E27FC236}">
                <a16:creationId xmlns:a16="http://schemas.microsoft.com/office/drawing/2014/main" id="{4944688E-7FC3-45A2-A90D-B398A0304C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F4CB6E-E3D4-4FBA-AB00-A37028ACD865}"/>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60605929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4C772-7EE4-4EE6-91C6-F2F4901D9776}"/>
              </a:ext>
            </a:extLst>
          </p:cNvPr>
          <p:cNvSpPr>
            <a:spLocks noGrp="1"/>
          </p:cNvSpPr>
          <p:nvPr>
            <p:ph type="title"/>
          </p:nvPr>
        </p:nvSpPr>
        <p:spPr/>
        <p:txBody>
          <a:bodyPr/>
          <a:lstStyle>
            <a:lvl1pPr>
              <a:defRPr>
                <a:solidFill>
                  <a:schemeClr val="accent6">
                    <a:lumMod val="75000"/>
                  </a:schemeClr>
                </a:solidFill>
                <a:latin typeface="Arial Black" panose="020B0A040201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E4BAB871-1DE4-485F-86EE-27DFC24142C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F7B84C-4259-4C62-8E31-5102C89A2049}"/>
              </a:ext>
            </a:extLst>
          </p:cNvPr>
          <p:cNvSpPr>
            <a:spLocks noGrp="1"/>
          </p:cNvSpPr>
          <p:nvPr>
            <p:ph type="dt" sz="half" idx="10"/>
          </p:nvPr>
        </p:nvSpPr>
        <p:spPr/>
        <p:txBody>
          <a:bodyPr/>
          <a:lstStyle/>
          <a:p>
            <a:fld id="{319A87A7-55B3-4EFC-A6A4-30E70874FD3B}" type="datetimeFigureOut">
              <a:rPr lang="en-US" smtClean="0"/>
              <a:t>3/10/2022</a:t>
            </a:fld>
            <a:endParaRPr lang="en-US"/>
          </a:p>
        </p:txBody>
      </p:sp>
      <p:sp>
        <p:nvSpPr>
          <p:cNvPr id="5" name="Footer Placeholder 4">
            <a:extLst>
              <a:ext uri="{FF2B5EF4-FFF2-40B4-BE49-F238E27FC236}">
                <a16:creationId xmlns:a16="http://schemas.microsoft.com/office/drawing/2014/main" id="{A71F8FA9-7A1D-4316-825E-AEEDCE123B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3137F7-CB74-4042-915C-1BA34519BAB4}"/>
              </a:ext>
            </a:extLst>
          </p:cNvPr>
          <p:cNvSpPr>
            <a:spLocks noGrp="1"/>
          </p:cNvSpPr>
          <p:nvPr>
            <p:ph type="sldNum" sz="quarter" idx="12"/>
          </p:nvPr>
        </p:nvSpPr>
        <p:spPr/>
        <p:txBody>
          <a:bodyPr/>
          <a:lstStyle/>
          <a:p>
            <a:fld id="{E56165AC-2C45-4B14-9E89-26E802456B64}" type="slidenum">
              <a:rPr lang="en-US" smtClean="0"/>
              <a:t>‹#›</a:t>
            </a:fld>
            <a:endParaRPr lang="en-US"/>
          </a:p>
        </p:txBody>
      </p:sp>
      <p:pic>
        <p:nvPicPr>
          <p:cNvPr id="7" name="Picture 6">
            <a:extLst>
              <a:ext uri="{FF2B5EF4-FFF2-40B4-BE49-F238E27FC236}">
                <a16:creationId xmlns:a16="http://schemas.microsoft.com/office/drawing/2014/main" id="{85D7AA45-42AB-4D7C-B8CE-F1E79138D2F3}"/>
              </a:ext>
            </a:extLst>
          </p:cNvPr>
          <p:cNvPicPr>
            <a:picLocks noChangeAspect="1"/>
          </p:cNvPicPr>
          <p:nvPr userDrawn="1"/>
        </p:nvPicPr>
        <p:blipFill>
          <a:blip r:embed="rId3"/>
          <a:stretch>
            <a:fillRect/>
          </a:stretch>
        </p:blipFill>
        <p:spPr>
          <a:xfrm>
            <a:off x="10268289" y="6023260"/>
            <a:ext cx="1485499" cy="610526"/>
          </a:xfrm>
          <a:prstGeom prst="rect">
            <a:avLst/>
          </a:prstGeom>
        </p:spPr>
      </p:pic>
      <p:pic>
        <p:nvPicPr>
          <p:cNvPr id="8" name="Picture 7">
            <a:extLst>
              <a:ext uri="{FF2B5EF4-FFF2-40B4-BE49-F238E27FC236}">
                <a16:creationId xmlns:a16="http://schemas.microsoft.com/office/drawing/2014/main" id="{52E5E410-709A-4431-9280-B055D4B2378D}"/>
              </a:ext>
            </a:extLst>
          </p:cNvPr>
          <p:cNvPicPr>
            <a:picLocks noChangeAspect="1"/>
          </p:cNvPicPr>
          <p:nvPr userDrawn="1"/>
        </p:nvPicPr>
        <p:blipFill rotWithShape="1">
          <a:blip r:embed="rId4"/>
          <a:srcRect r="4456"/>
          <a:stretch/>
        </p:blipFill>
        <p:spPr>
          <a:xfrm>
            <a:off x="0" y="0"/>
            <a:ext cx="890184" cy="6858000"/>
          </a:xfrm>
          <a:prstGeom prst="rect">
            <a:avLst/>
          </a:prstGeom>
        </p:spPr>
      </p:pic>
      <p:grpSp>
        <p:nvGrpSpPr>
          <p:cNvPr id="9" name="Group 8">
            <a:extLst>
              <a:ext uri="{FF2B5EF4-FFF2-40B4-BE49-F238E27FC236}">
                <a16:creationId xmlns:a16="http://schemas.microsoft.com/office/drawing/2014/main" id="{72B01115-467C-4908-92CB-CEFEC7CCF660}"/>
              </a:ext>
            </a:extLst>
          </p:cNvPr>
          <p:cNvGrpSpPr/>
          <p:nvPr userDrawn="1"/>
        </p:nvGrpSpPr>
        <p:grpSpPr>
          <a:xfrm>
            <a:off x="890184" y="6306082"/>
            <a:ext cx="8921704" cy="53219"/>
            <a:chOff x="667641" y="6313581"/>
            <a:chExt cx="7276741" cy="45719"/>
          </a:xfrm>
        </p:grpSpPr>
        <p:sp>
          <p:nvSpPr>
            <p:cNvPr id="10" name="Rectangle 9">
              <a:extLst>
                <a:ext uri="{FF2B5EF4-FFF2-40B4-BE49-F238E27FC236}">
                  <a16:creationId xmlns:a16="http://schemas.microsoft.com/office/drawing/2014/main" id="{4A0AA83E-3128-48B9-A9AF-8453D1F7331F}"/>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Rectangle 10">
              <a:extLst>
                <a:ext uri="{FF2B5EF4-FFF2-40B4-BE49-F238E27FC236}">
                  <a16:creationId xmlns:a16="http://schemas.microsoft.com/office/drawing/2014/main" id="{C17A45F7-D9FE-4DF8-8995-311EC1CCEA5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a:extLst>
                <a:ext uri="{FF2B5EF4-FFF2-40B4-BE49-F238E27FC236}">
                  <a16:creationId xmlns:a16="http://schemas.microsoft.com/office/drawing/2014/main" id="{220936F1-6E97-4F64-A39B-CABE6826350C}"/>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Rectangle 12">
              <a:extLst>
                <a:ext uri="{FF2B5EF4-FFF2-40B4-BE49-F238E27FC236}">
                  <a16:creationId xmlns:a16="http://schemas.microsoft.com/office/drawing/2014/main" id="{78A9FF8D-20B8-423E-8E9C-06B885619348}"/>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4" name="TextBox 13">
            <a:extLst>
              <a:ext uri="{FF2B5EF4-FFF2-40B4-BE49-F238E27FC236}">
                <a16:creationId xmlns:a16="http://schemas.microsoft.com/office/drawing/2014/main" id="{B90BEAF6-C3D9-47C8-BD04-D4E123650998}"/>
              </a:ext>
            </a:extLst>
          </p:cNvPr>
          <p:cNvSpPr txBox="1"/>
          <p:nvPr userDrawn="1"/>
        </p:nvSpPr>
        <p:spPr>
          <a:xfrm>
            <a:off x="890184" y="6399857"/>
            <a:ext cx="11480235"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a:solidFill>
                  <a:schemeClr val="bg2">
                    <a:lumMod val="50000"/>
                  </a:schemeClr>
                </a:solidFill>
              </a:rPr>
              <a:t>Richard Woods, Georgia’s School Superintendent</a:t>
            </a:r>
            <a:r>
              <a:rPr lang="en-US" sz="1100" b="1">
                <a:solidFill>
                  <a:schemeClr val="bg2">
                    <a:lumMod val="50000"/>
                  </a:schemeClr>
                </a:solidFill>
              </a:rPr>
              <a:t> </a:t>
            </a:r>
            <a:r>
              <a:rPr lang="en-US" sz="1100" b="1">
                <a:solidFill>
                  <a:srgbClr val="1186CA"/>
                </a:solidFill>
              </a:rPr>
              <a:t>|</a:t>
            </a:r>
            <a:r>
              <a:rPr lang="en-US" sz="1100" b="1">
                <a:solidFill>
                  <a:schemeClr val="bg2">
                    <a:lumMod val="50000"/>
                  </a:schemeClr>
                </a:solidFill>
              </a:rPr>
              <a:t> Georgia Department of Education </a:t>
            </a:r>
            <a:r>
              <a:rPr lang="en-US" sz="1100" b="1">
                <a:solidFill>
                  <a:srgbClr val="1186CA"/>
                </a:solidFill>
              </a:rPr>
              <a:t>|</a:t>
            </a:r>
            <a:r>
              <a:rPr lang="en-US" sz="1100" b="1">
                <a:solidFill>
                  <a:schemeClr val="bg2">
                    <a:lumMod val="50000"/>
                  </a:schemeClr>
                </a:solidFill>
              </a:rPr>
              <a:t> </a:t>
            </a:r>
            <a:r>
              <a:rPr lang="en-US" sz="1100" b="1" i="1">
                <a:solidFill>
                  <a:schemeClr val="bg2">
                    <a:lumMod val="50000"/>
                  </a:schemeClr>
                </a:solidFill>
              </a:rPr>
              <a:t>Educating Georgia’s Future </a:t>
            </a:r>
          </a:p>
          <a:p>
            <a:pPr algn="l"/>
            <a:endParaRPr lang="en-US" sz="1100"/>
          </a:p>
        </p:txBody>
      </p:sp>
    </p:spTree>
    <p:custDataLst>
      <p:tags r:id="rId1"/>
    </p:custDataLst>
    <p:extLst>
      <p:ext uri="{BB962C8B-B14F-4D97-AF65-F5344CB8AC3E}">
        <p14:creationId xmlns:p14="http://schemas.microsoft.com/office/powerpoint/2010/main" val="115322875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DB430-6824-47F1-8C6D-45E186E1A724}"/>
              </a:ext>
            </a:extLst>
          </p:cNvPr>
          <p:cNvSpPr>
            <a:spLocks noGrp="1"/>
          </p:cNvSpPr>
          <p:nvPr>
            <p:ph type="title"/>
          </p:nvPr>
        </p:nvSpPr>
        <p:spPr>
          <a:xfrm>
            <a:off x="831851" y="1709740"/>
            <a:ext cx="105156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DF02A4FE-F4B4-482B-A9AA-D7D29ADA7591}"/>
              </a:ext>
            </a:extLst>
          </p:cNvPr>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DCCF614-7678-43BB-B9DD-D28B1C1933B9}"/>
              </a:ext>
            </a:extLst>
          </p:cNvPr>
          <p:cNvSpPr>
            <a:spLocks noGrp="1"/>
          </p:cNvSpPr>
          <p:nvPr>
            <p:ph type="dt" sz="half" idx="10"/>
          </p:nvPr>
        </p:nvSpPr>
        <p:spPr/>
        <p:txBody>
          <a:bodyPr/>
          <a:lstStyle/>
          <a:p>
            <a:fld id="{C764DE79-268F-4C1A-8933-263129D2AF90}" type="datetimeFigureOut">
              <a:rPr lang="en-US" smtClean="0"/>
              <a:t>3/10/2022</a:t>
            </a:fld>
            <a:endParaRPr lang="en-US"/>
          </a:p>
        </p:txBody>
      </p:sp>
      <p:sp>
        <p:nvSpPr>
          <p:cNvPr id="5" name="Footer Placeholder 4">
            <a:extLst>
              <a:ext uri="{FF2B5EF4-FFF2-40B4-BE49-F238E27FC236}">
                <a16:creationId xmlns:a16="http://schemas.microsoft.com/office/drawing/2014/main" id="{A602BB23-7DBB-44E0-BD96-57D15FC73B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E17390-4039-4598-B282-0E62656A6AA9}"/>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34106069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0F223-2064-4385-8294-FC866FF59D5D}"/>
              </a:ext>
            </a:extLst>
          </p:cNvPr>
          <p:cNvSpPr>
            <a:spLocks noGrp="1"/>
          </p:cNvSpPr>
          <p:nvPr>
            <p:ph type="title"/>
          </p:nvPr>
        </p:nvSpPr>
        <p:spPr/>
        <p:txBody>
          <a:bodyPr>
            <a:normAutofit/>
          </a:bodyPr>
          <a:lstStyle>
            <a:lvl1pPr>
              <a:defRPr sz="3200">
                <a:solidFill>
                  <a:schemeClr val="accent6">
                    <a:lumMod val="75000"/>
                  </a:schemeClr>
                </a:solidFill>
                <a:latin typeface="Arial Black" panose="020B0A040201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4BF4D50A-BBDB-43FE-B35D-D77C80AE391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07FA68-954B-4F1E-A41D-0D309AFD043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2670F6F-F0FC-4C9B-B78F-B23120F515EB}"/>
              </a:ext>
            </a:extLst>
          </p:cNvPr>
          <p:cNvSpPr>
            <a:spLocks noGrp="1"/>
          </p:cNvSpPr>
          <p:nvPr>
            <p:ph type="dt" sz="half" idx="10"/>
          </p:nvPr>
        </p:nvSpPr>
        <p:spPr/>
        <p:txBody>
          <a:bodyPr/>
          <a:lstStyle/>
          <a:p>
            <a:fld id="{319A87A7-55B3-4EFC-A6A4-30E70874FD3B}" type="datetimeFigureOut">
              <a:rPr lang="en-US" smtClean="0"/>
              <a:t>3/10/2022</a:t>
            </a:fld>
            <a:endParaRPr lang="en-US"/>
          </a:p>
        </p:txBody>
      </p:sp>
      <p:sp>
        <p:nvSpPr>
          <p:cNvPr id="6" name="Footer Placeholder 5">
            <a:extLst>
              <a:ext uri="{FF2B5EF4-FFF2-40B4-BE49-F238E27FC236}">
                <a16:creationId xmlns:a16="http://schemas.microsoft.com/office/drawing/2014/main" id="{7DDFBED0-BDE0-42A8-A4F2-D5681A325D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786CB8-0D46-4FBD-981F-306886A06D66}"/>
              </a:ext>
            </a:extLst>
          </p:cNvPr>
          <p:cNvSpPr>
            <a:spLocks noGrp="1"/>
          </p:cNvSpPr>
          <p:nvPr>
            <p:ph type="sldNum" sz="quarter" idx="12"/>
          </p:nvPr>
        </p:nvSpPr>
        <p:spPr/>
        <p:txBody>
          <a:bodyPr/>
          <a:lstStyle/>
          <a:p>
            <a:fld id="{E56165AC-2C45-4B14-9E89-26E802456B64}" type="slidenum">
              <a:rPr lang="en-US" smtClean="0"/>
              <a:t>‹#›</a:t>
            </a:fld>
            <a:endParaRPr lang="en-US"/>
          </a:p>
        </p:txBody>
      </p:sp>
      <p:pic>
        <p:nvPicPr>
          <p:cNvPr id="8" name="Picture 7">
            <a:extLst>
              <a:ext uri="{FF2B5EF4-FFF2-40B4-BE49-F238E27FC236}">
                <a16:creationId xmlns:a16="http://schemas.microsoft.com/office/drawing/2014/main" id="{6E6CB8FB-AF01-4F01-A9A0-F4436E197716}"/>
              </a:ext>
            </a:extLst>
          </p:cNvPr>
          <p:cNvPicPr>
            <a:picLocks noChangeAspect="1"/>
          </p:cNvPicPr>
          <p:nvPr userDrawn="1"/>
        </p:nvPicPr>
        <p:blipFill rotWithShape="1">
          <a:blip r:embed="rId3"/>
          <a:srcRect r="4456"/>
          <a:stretch/>
        </p:blipFill>
        <p:spPr>
          <a:xfrm>
            <a:off x="0" y="0"/>
            <a:ext cx="890184" cy="6858000"/>
          </a:xfrm>
          <a:prstGeom prst="rect">
            <a:avLst/>
          </a:prstGeom>
        </p:spPr>
      </p:pic>
      <p:pic>
        <p:nvPicPr>
          <p:cNvPr id="9" name="Picture 8">
            <a:extLst>
              <a:ext uri="{FF2B5EF4-FFF2-40B4-BE49-F238E27FC236}">
                <a16:creationId xmlns:a16="http://schemas.microsoft.com/office/drawing/2014/main" id="{E5C56186-BB95-4F46-BE9B-4D003E595C5E}"/>
              </a:ext>
            </a:extLst>
          </p:cNvPr>
          <p:cNvPicPr>
            <a:picLocks noChangeAspect="1"/>
          </p:cNvPicPr>
          <p:nvPr userDrawn="1"/>
        </p:nvPicPr>
        <p:blipFill>
          <a:blip r:embed="rId4"/>
          <a:stretch>
            <a:fillRect/>
          </a:stretch>
        </p:blipFill>
        <p:spPr>
          <a:xfrm>
            <a:off x="10015446" y="5919344"/>
            <a:ext cx="1738343" cy="714443"/>
          </a:xfrm>
          <a:prstGeom prst="rect">
            <a:avLst/>
          </a:prstGeom>
        </p:spPr>
      </p:pic>
      <p:grpSp>
        <p:nvGrpSpPr>
          <p:cNvPr id="10" name="Group 9">
            <a:extLst>
              <a:ext uri="{FF2B5EF4-FFF2-40B4-BE49-F238E27FC236}">
                <a16:creationId xmlns:a16="http://schemas.microsoft.com/office/drawing/2014/main" id="{3E311AAA-1EC4-44F0-9E82-00B80198B044}"/>
              </a:ext>
            </a:extLst>
          </p:cNvPr>
          <p:cNvGrpSpPr/>
          <p:nvPr userDrawn="1"/>
        </p:nvGrpSpPr>
        <p:grpSpPr>
          <a:xfrm>
            <a:off x="890184" y="6306082"/>
            <a:ext cx="8921704" cy="53219"/>
            <a:chOff x="667641" y="6313581"/>
            <a:chExt cx="7276741" cy="45719"/>
          </a:xfrm>
        </p:grpSpPr>
        <p:sp>
          <p:nvSpPr>
            <p:cNvPr id="11" name="Rectangle 10">
              <a:extLst>
                <a:ext uri="{FF2B5EF4-FFF2-40B4-BE49-F238E27FC236}">
                  <a16:creationId xmlns:a16="http://schemas.microsoft.com/office/drawing/2014/main" id="{D9311DE4-4C6A-4185-A440-EE2A1731AA6C}"/>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a:extLst>
                <a:ext uri="{FF2B5EF4-FFF2-40B4-BE49-F238E27FC236}">
                  <a16:creationId xmlns:a16="http://schemas.microsoft.com/office/drawing/2014/main" id="{BFF9F6C3-0DAA-40BA-8293-DAA4EA4A4EFB}"/>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Rectangle 12">
              <a:extLst>
                <a:ext uri="{FF2B5EF4-FFF2-40B4-BE49-F238E27FC236}">
                  <a16:creationId xmlns:a16="http://schemas.microsoft.com/office/drawing/2014/main" id="{DE955E0C-8459-4FE6-A912-7D3A0377D426}"/>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Rectangle 13">
              <a:extLst>
                <a:ext uri="{FF2B5EF4-FFF2-40B4-BE49-F238E27FC236}">
                  <a16:creationId xmlns:a16="http://schemas.microsoft.com/office/drawing/2014/main" id="{FF085A69-2763-4C92-8868-FA52E631215A}"/>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5" name="TextBox 14">
            <a:extLst>
              <a:ext uri="{FF2B5EF4-FFF2-40B4-BE49-F238E27FC236}">
                <a16:creationId xmlns:a16="http://schemas.microsoft.com/office/drawing/2014/main" id="{83D3818B-A3E3-4751-BE27-0D37EAA52853}"/>
              </a:ext>
            </a:extLst>
          </p:cNvPr>
          <p:cNvSpPr txBox="1"/>
          <p:nvPr userDrawn="1"/>
        </p:nvSpPr>
        <p:spPr>
          <a:xfrm>
            <a:off x="890184" y="6399857"/>
            <a:ext cx="11480235"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a:solidFill>
                  <a:schemeClr val="bg2">
                    <a:lumMod val="50000"/>
                  </a:schemeClr>
                </a:solidFill>
              </a:rPr>
              <a:t>Richard Woods, Georgia’s School Superintendent</a:t>
            </a:r>
            <a:r>
              <a:rPr lang="en-US" sz="1100" b="1">
                <a:solidFill>
                  <a:schemeClr val="bg2">
                    <a:lumMod val="50000"/>
                  </a:schemeClr>
                </a:solidFill>
              </a:rPr>
              <a:t> </a:t>
            </a:r>
            <a:r>
              <a:rPr lang="en-US" sz="1100" b="1">
                <a:solidFill>
                  <a:srgbClr val="1186CA"/>
                </a:solidFill>
              </a:rPr>
              <a:t>|</a:t>
            </a:r>
            <a:r>
              <a:rPr lang="en-US" sz="1100" b="1">
                <a:solidFill>
                  <a:schemeClr val="bg2">
                    <a:lumMod val="50000"/>
                  </a:schemeClr>
                </a:solidFill>
              </a:rPr>
              <a:t> Georgia Department of Education </a:t>
            </a:r>
            <a:r>
              <a:rPr lang="en-US" sz="1100" b="1">
                <a:solidFill>
                  <a:srgbClr val="1186CA"/>
                </a:solidFill>
              </a:rPr>
              <a:t>|</a:t>
            </a:r>
            <a:r>
              <a:rPr lang="en-US" sz="1100" b="1">
                <a:solidFill>
                  <a:schemeClr val="bg2">
                    <a:lumMod val="50000"/>
                  </a:schemeClr>
                </a:solidFill>
              </a:rPr>
              <a:t> </a:t>
            </a:r>
            <a:r>
              <a:rPr lang="en-US" sz="1100" b="1" i="1">
                <a:solidFill>
                  <a:schemeClr val="bg2">
                    <a:lumMod val="50000"/>
                  </a:schemeClr>
                </a:solidFill>
              </a:rPr>
              <a:t>Educating Georgia’s Future </a:t>
            </a:r>
          </a:p>
          <a:p>
            <a:pPr algn="l"/>
            <a:endParaRPr lang="en-US" sz="1100"/>
          </a:p>
        </p:txBody>
      </p:sp>
    </p:spTree>
    <p:custDataLst>
      <p:tags r:id="rId1"/>
    </p:custDataLst>
    <p:extLst>
      <p:ext uri="{BB962C8B-B14F-4D97-AF65-F5344CB8AC3E}">
        <p14:creationId xmlns:p14="http://schemas.microsoft.com/office/powerpoint/2010/main" val="139480915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28FF4-D254-4AE9-AFCC-3A6E5BEBB37F}"/>
              </a:ext>
            </a:extLst>
          </p:cNvPr>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FFB0EBB-5BBC-4035-91F8-C75C70885C73}"/>
              </a:ext>
            </a:extLst>
          </p:cNvPr>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7D4BE919-4559-46B9-8DBF-EE5F124964BB}"/>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261D56F-750A-45E7-847C-2CBCFCAB3A78}"/>
              </a:ext>
            </a:extLst>
          </p:cNvPr>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A9488564-D066-48F0-BE4A-802DE3B976B0}"/>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A45E196-150E-437B-8187-045B10CD55DE}"/>
              </a:ext>
            </a:extLst>
          </p:cNvPr>
          <p:cNvSpPr>
            <a:spLocks noGrp="1"/>
          </p:cNvSpPr>
          <p:nvPr>
            <p:ph type="dt" sz="half" idx="10"/>
          </p:nvPr>
        </p:nvSpPr>
        <p:spPr/>
        <p:txBody>
          <a:bodyPr/>
          <a:lstStyle/>
          <a:p>
            <a:fld id="{319A87A7-55B3-4EFC-A6A4-30E70874FD3B}" type="datetimeFigureOut">
              <a:rPr lang="en-US" smtClean="0"/>
              <a:t>3/10/2022</a:t>
            </a:fld>
            <a:endParaRPr lang="en-US"/>
          </a:p>
        </p:txBody>
      </p:sp>
      <p:sp>
        <p:nvSpPr>
          <p:cNvPr id="8" name="Footer Placeholder 7">
            <a:extLst>
              <a:ext uri="{FF2B5EF4-FFF2-40B4-BE49-F238E27FC236}">
                <a16:creationId xmlns:a16="http://schemas.microsoft.com/office/drawing/2014/main" id="{5D64F98F-1D8C-42CB-927C-686D4B3118F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5FFB6E4-A190-4933-BBA8-AB99FCE64508}"/>
              </a:ext>
            </a:extLst>
          </p:cNvPr>
          <p:cNvSpPr>
            <a:spLocks noGrp="1"/>
          </p:cNvSpPr>
          <p:nvPr>
            <p:ph type="sldNum" sz="quarter" idx="12"/>
          </p:nvPr>
        </p:nvSpPr>
        <p:spPr/>
        <p:txBody>
          <a:bodyPr/>
          <a:lstStyle/>
          <a:p>
            <a:fld id="{E56165AC-2C45-4B14-9E89-26E802456B64}" type="slidenum">
              <a:rPr lang="en-US" smtClean="0"/>
              <a:t>‹#›</a:t>
            </a:fld>
            <a:endParaRPr lang="en-US"/>
          </a:p>
        </p:txBody>
      </p:sp>
      <p:pic>
        <p:nvPicPr>
          <p:cNvPr id="10" name="Picture 9">
            <a:extLst>
              <a:ext uri="{FF2B5EF4-FFF2-40B4-BE49-F238E27FC236}">
                <a16:creationId xmlns:a16="http://schemas.microsoft.com/office/drawing/2014/main" id="{006BFA14-E2C9-4A5E-BE84-0AA044B31288}"/>
              </a:ext>
            </a:extLst>
          </p:cNvPr>
          <p:cNvPicPr>
            <a:picLocks noChangeAspect="1"/>
          </p:cNvPicPr>
          <p:nvPr userDrawn="1"/>
        </p:nvPicPr>
        <p:blipFill rotWithShape="1">
          <a:blip r:embed="rId2"/>
          <a:srcRect r="4456"/>
          <a:stretch/>
        </p:blipFill>
        <p:spPr>
          <a:xfrm>
            <a:off x="0" y="0"/>
            <a:ext cx="890184" cy="6858000"/>
          </a:xfrm>
          <a:prstGeom prst="rect">
            <a:avLst/>
          </a:prstGeom>
        </p:spPr>
      </p:pic>
      <p:pic>
        <p:nvPicPr>
          <p:cNvPr id="11" name="Picture 10">
            <a:extLst>
              <a:ext uri="{FF2B5EF4-FFF2-40B4-BE49-F238E27FC236}">
                <a16:creationId xmlns:a16="http://schemas.microsoft.com/office/drawing/2014/main" id="{FBA30E8D-52FB-4861-B38D-C7A14D18B98D}"/>
              </a:ext>
            </a:extLst>
          </p:cNvPr>
          <p:cNvPicPr>
            <a:picLocks noChangeAspect="1"/>
          </p:cNvPicPr>
          <p:nvPr userDrawn="1"/>
        </p:nvPicPr>
        <p:blipFill>
          <a:blip r:embed="rId3"/>
          <a:stretch>
            <a:fillRect/>
          </a:stretch>
        </p:blipFill>
        <p:spPr>
          <a:xfrm>
            <a:off x="10015446" y="5919344"/>
            <a:ext cx="1738343" cy="714443"/>
          </a:xfrm>
          <a:prstGeom prst="rect">
            <a:avLst/>
          </a:prstGeom>
        </p:spPr>
      </p:pic>
      <p:grpSp>
        <p:nvGrpSpPr>
          <p:cNvPr id="12" name="Group 11">
            <a:extLst>
              <a:ext uri="{FF2B5EF4-FFF2-40B4-BE49-F238E27FC236}">
                <a16:creationId xmlns:a16="http://schemas.microsoft.com/office/drawing/2014/main" id="{CCD1C2D1-3EFE-401F-8A42-113A2013E0E0}"/>
              </a:ext>
            </a:extLst>
          </p:cNvPr>
          <p:cNvGrpSpPr/>
          <p:nvPr userDrawn="1"/>
        </p:nvGrpSpPr>
        <p:grpSpPr>
          <a:xfrm>
            <a:off x="890184" y="6306082"/>
            <a:ext cx="8921704" cy="53219"/>
            <a:chOff x="667641" y="6313581"/>
            <a:chExt cx="7276741" cy="45719"/>
          </a:xfrm>
        </p:grpSpPr>
        <p:sp>
          <p:nvSpPr>
            <p:cNvPr id="13" name="Rectangle 12">
              <a:extLst>
                <a:ext uri="{FF2B5EF4-FFF2-40B4-BE49-F238E27FC236}">
                  <a16:creationId xmlns:a16="http://schemas.microsoft.com/office/drawing/2014/main" id="{EEE0D980-71D7-465D-BC8E-AE90189ED626}"/>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Rectangle 13">
              <a:extLst>
                <a:ext uri="{FF2B5EF4-FFF2-40B4-BE49-F238E27FC236}">
                  <a16:creationId xmlns:a16="http://schemas.microsoft.com/office/drawing/2014/main" id="{F9F4C6E9-0207-4E9F-BA53-04B0511AD67D}"/>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Rectangle 14">
              <a:extLst>
                <a:ext uri="{FF2B5EF4-FFF2-40B4-BE49-F238E27FC236}">
                  <a16:creationId xmlns:a16="http://schemas.microsoft.com/office/drawing/2014/main" id="{43A0F0E4-512D-4D2B-AC57-9C64A0FEC178}"/>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Rectangle 15">
              <a:extLst>
                <a:ext uri="{FF2B5EF4-FFF2-40B4-BE49-F238E27FC236}">
                  <a16:creationId xmlns:a16="http://schemas.microsoft.com/office/drawing/2014/main" id="{BCB951E9-5A33-411A-AAF4-940F34D1D588}"/>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7" name="TextBox 16">
            <a:extLst>
              <a:ext uri="{FF2B5EF4-FFF2-40B4-BE49-F238E27FC236}">
                <a16:creationId xmlns:a16="http://schemas.microsoft.com/office/drawing/2014/main" id="{0B920BDB-1B32-457E-9913-DA83FF3637F8}"/>
              </a:ext>
            </a:extLst>
          </p:cNvPr>
          <p:cNvSpPr txBox="1"/>
          <p:nvPr userDrawn="1"/>
        </p:nvSpPr>
        <p:spPr>
          <a:xfrm>
            <a:off x="890184" y="6399857"/>
            <a:ext cx="11480235"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a:solidFill>
                  <a:schemeClr val="bg2">
                    <a:lumMod val="50000"/>
                  </a:schemeClr>
                </a:solidFill>
              </a:rPr>
              <a:t>Richard Woods, Georgia’s School Superintendent</a:t>
            </a:r>
            <a:r>
              <a:rPr lang="en-US" sz="1100" b="1">
                <a:solidFill>
                  <a:schemeClr val="bg2">
                    <a:lumMod val="50000"/>
                  </a:schemeClr>
                </a:solidFill>
              </a:rPr>
              <a:t> </a:t>
            </a:r>
            <a:r>
              <a:rPr lang="en-US" sz="1100" b="1">
                <a:solidFill>
                  <a:srgbClr val="1186CA"/>
                </a:solidFill>
              </a:rPr>
              <a:t>|</a:t>
            </a:r>
            <a:r>
              <a:rPr lang="en-US" sz="1100" b="1">
                <a:solidFill>
                  <a:schemeClr val="bg2">
                    <a:lumMod val="50000"/>
                  </a:schemeClr>
                </a:solidFill>
              </a:rPr>
              <a:t> Georgia Department of Education </a:t>
            </a:r>
            <a:r>
              <a:rPr lang="en-US" sz="1100" b="1">
                <a:solidFill>
                  <a:srgbClr val="1186CA"/>
                </a:solidFill>
              </a:rPr>
              <a:t>|</a:t>
            </a:r>
            <a:r>
              <a:rPr lang="en-US" sz="1100" b="1">
                <a:solidFill>
                  <a:schemeClr val="bg2">
                    <a:lumMod val="50000"/>
                  </a:schemeClr>
                </a:solidFill>
              </a:rPr>
              <a:t> </a:t>
            </a:r>
            <a:r>
              <a:rPr lang="en-US" sz="1100" b="1" i="1">
                <a:solidFill>
                  <a:schemeClr val="bg2">
                    <a:lumMod val="50000"/>
                  </a:schemeClr>
                </a:solidFill>
              </a:rPr>
              <a:t>Educating Georgia’s Future </a:t>
            </a:r>
          </a:p>
          <a:p>
            <a:pPr algn="l"/>
            <a:endParaRPr lang="en-US" sz="1100"/>
          </a:p>
        </p:txBody>
      </p:sp>
    </p:spTree>
    <p:extLst>
      <p:ext uri="{BB962C8B-B14F-4D97-AF65-F5344CB8AC3E}">
        <p14:creationId xmlns:p14="http://schemas.microsoft.com/office/powerpoint/2010/main" val="194831960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2D320-FB96-47D0-AE12-1206F0A26B3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5C5B1F1-9C32-4765-862E-BCF7AC52A0A9}"/>
              </a:ext>
            </a:extLst>
          </p:cNvPr>
          <p:cNvSpPr>
            <a:spLocks noGrp="1"/>
          </p:cNvSpPr>
          <p:nvPr>
            <p:ph type="dt" sz="half" idx="10"/>
          </p:nvPr>
        </p:nvSpPr>
        <p:spPr/>
        <p:txBody>
          <a:bodyPr/>
          <a:lstStyle/>
          <a:p>
            <a:fld id="{319A87A7-55B3-4EFC-A6A4-30E70874FD3B}" type="datetimeFigureOut">
              <a:rPr lang="en-US" smtClean="0"/>
              <a:t>3/10/2022</a:t>
            </a:fld>
            <a:endParaRPr lang="en-US"/>
          </a:p>
        </p:txBody>
      </p:sp>
      <p:sp>
        <p:nvSpPr>
          <p:cNvPr id="4" name="Footer Placeholder 3">
            <a:extLst>
              <a:ext uri="{FF2B5EF4-FFF2-40B4-BE49-F238E27FC236}">
                <a16:creationId xmlns:a16="http://schemas.microsoft.com/office/drawing/2014/main" id="{50A774DE-2A7F-4A1C-A147-472D66DC0B1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58CF3F6-CDC1-4DB2-92E1-E556E402C907}"/>
              </a:ext>
            </a:extLst>
          </p:cNvPr>
          <p:cNvSpPr>
            <a:spLocks noGrp="1"/>
          </p:cNvSpPr>
          <p:nvPr>
            <p:ph type="sldNum" sz="quarter" idx="12"/>
          </p:nvPr>
        </p:nvSpPr>
        <p:spPr/>
        <p:txBody>
          <a:bodyPr/>
          <a:lstStyle/>
          <a:p>
            <a:fld id="{E56165AC-2C45-4B14-9E89-26E802456B64}" type="slidenum">
              <a:rPr lang="en-US" smtClean="0"/>
              <a:t>‹#›</a:t>
            </a:fld>
            <a:endParaRPr lang="en-US"/>
          </a:p>
        </p:txBody>
      </p:sp>
      <p:pic>
        <p:nvPicPr>
          <p:cNvPr id="6" name="Picture 5">
            <a:extLst>
              <a:ext uri="{FF2B5EF4-FFF2-40B4-BE49-F238E27FC236}">
                <a16:creationId xmlns:a16="http://schemas.microsoft.com/office/drawing/2014/main" id="{2D872AE9-F3F5-45C9-BE5A-7F6BDC90B966}"/>
              </a:ext>
            </a:extLst>
          </p:cNvPr>
          <p:cNvPicPr>
            <a:picLocks noChangeAspect="1"/>
          </p:cNvPicPr>
          <p:nvPr userDrawn="1"/>
        </p:nvPicPr>
        <p:blipFill rotWithShape="1">
          <a:blip r:embed="rId2"/>
          <a:srcRect r="4456"/>
          <a:stretch/>
        </p:blipFill>
        <p:spPr>
          <a:xfrm>
            <a:off x="0" y="0"/>
            <a:ext cx="890184" cy="6858000"/>
          </a:xfrm>
          <a:prstGeom prst="rect">
            <a:avLst/>
          </a:prstGeom>
        </p:spPr>
      </p:pic>
      <p:pic>
        <p:nvPicPr>
          <p:cNvPr id="7" name="Picture 6">
            <a:extLst>
              <a:ext uri="{FF2B5EF4-FFF2-40B4-BE49-F238E27FC236}">
                <a16:creationId xmlns:a16="http://schemas.microsoft.com/office/drawing/2014/main" id="{2DB65D05-F7D9-4988-A1EE-790CB0B34006}"/>
              </a:ext>
            </a:extLst>
          </p:cNvPr>
          <p:cNvPicPr>
            <a:picLocks noChangeAspect="1"/>
          </p:cNvPicPr>
          <p:nvPr userDrawn="1"/>
        </p:nvPicPr>
        <p:blipFill>
          <a:blip r:embed="rId3"/>
          <a:stretch>
            <a:fillRect/>
          </a:stretch>
        </p:blipFill>
        <p:spPr>
          <a:xfrm>
            <a:off x="10015446" y="5919344"/>
            <a:ext cx="1738343" cy="714443"/>
          </a:xfrm>
          <a:prstGeom prst="rect">
            <a:avLst/>
          </a:prstGeom>
        </p:spPr>
      </p:pic>
      <p:grpSp>
        <p:nvGrpSpPr>
          <p:cNvPr id="8" name="Group 7">
            <a:extLst>
              <a:ext uri="{FF2B5EF4-FFF2-40B4-BE49-F238E27FC236}">
                <a16:creationId xmlns:a16="http://schemas.microsoft.com/office/drawing/2014/main" id="{B619713C-5656-44FC-9713-437B2A58A2A2}"/>
              </a:ext>
            </a:extLst>
          </p:cNvPr>
          <p:cNvGrpSpPr/>
          <p:nvPr userDrawn="1"/>
        </p:nvGrpSpPr>
        <p:grpSpPr>
          <a:xfrm>
            <a:off x="890184" y="6306082"/>
            <a:ext cx="8921704" cy="53219"/>
            <a:chOff x="667641" y="6313581"/>
            <a:chExt cx="7276741" cy="45719"/>
          </a:xfrm>
        </p:grpSpPr>
        <p:sp>
          <p:nvSpPr>
            <p:cNvPr id="9" name="Rectangle 8">
              <a:extLst>
                <a:ext uri="{FF2B5EF4-FFF2-40B4-BE49-F238E27FC236}">
                  <a16:creationId xmlns:a16="http://schemas.microsoft.com/office/drawing/2014/main" id="{98D463C6-C024-4B65-96DD-AD42CBA017DB}"/>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a:extLst>
                <a:ext uri="{FF2B5EF4-FFF2-40B4-BE49-F238E27FC236}">
                  <a16:creationId xmlns:a16="http://schemas.microsoft.com/office/drawing/2014/main" id="{6C0E9863-D9F0-4195-B8FC-9F8438B81EB6}"/>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Rectangle 10">
              <a:extLst>
                <a:ext uri="{FF2B5EF4-FFF2-40B4-BE49-F238E27FC236}">
                  <a16:creationId xmlns:a16="http://schemas.microsoft.com/office/drawing/2014/main" id="{6877FB63-BB2E-449B-B7AC-1149C389BEEC}"/>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a:extLst>
                <a:ext uri="{FF2B5EF4-FFF2-40B4-BE49-F238E27FC236}">
                  <a16:creationId xmlns:a16="http://schemas.microsoft.com/office/drawing/2014/main" id="{2D79FBF5-9A16-4082-ACA5-7E2D81619436}"/>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3" name="TextBox 12">
            <a:extLst>
              <a:ext uri="{FF2B5EF4-FFF2-40B4-BE49-F238E27FC236}">
                <a16:creationId xmlns:a16="http://schemas.microsoft.com/office/drawing/2014/main" id="{93E27C30-D688-4520-835B-D526F95648C5}"/>
              </a:ext>
            </a:extLst>
          </p:cNvPr>
          <p:cNvSpPr txBox="1"/>
          <p:nvPr userDrawn="1"/>
        </p:nvSpPr>
        <p:spPr>
          <a:xfrm>
            <a:off x="890184" y="6399857"/>
            <a:ext cx="11480235"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a:solidFill>
                  <a:schemeClr val="bg2">
                    <a:lumMod val="50000"/>
                  </a:schemeClr>
                </a:solidFill>
              </a:rPr>
              <a:t>Richard Woods, Georgia’s School Superintendent</a:t>
            </a:r>
            <a:r>
              <a:rPr lang="en-US" sz="1100" b="1">
                <a:solidFill>
                  <a:schemeClr val="bg2">
                    <a:lumMod val="50000"/>
                  </a:schemeClr>
                </a:solidFill>
              </a:rPr>
              <a:t> </a:t>
            </a:r>
            <a:r>
              <a:rPr lang="en-US" sz="1100" b="1">
                <a:solidFill>
                  <a:srgbClr val="1186CA"/>
                </a:solidFill>
              </a:rPr>
              <a:t>|</a:t>
            </a:r>
            <a:r>
              <a:rPr lang="en-US" sz="1100" b="1">
                <a:solidFill>
                  <a:schemeClr val="bg2">
                    <a:lumMod val="50000"/>
                  </a:schemeClr>
                </a:solidFill>
              </a:rPr>
              <a:t> Georgia Department of Education </a:t>
            </a:r>
            <a:r>
              <a:rPr lang="en-US" sz="1100" b="1">
                <a:solidFill>
                  <a:srgbClr val="1186CA"/>
                </a:solidFill>
              </a:rPr>
              <a:t>|</a:t>
            </a:r>
            <a:r>
              <a:rPr lang="en-US" sz="1100" b="1">
                <a:solidFill>
                  <a:schemeClr val="bg2">
                    <a:lumMod val="50000"/>
                  </a:schemeClr>
                </a:solidFill>
              </a:rPr>
              <a:t> </a:t>
            </a:r>
            <a:r>
              <a:rPr lang="en-US" sz="1100" b="1" i="1">
                <a:solidFill>
                  <a:schemeClr val="bg2">
                    <a:lumMod val="50000"/>
                  </a:schemeClr>
                </a:solidFill>
              </a:rPr>
              <a:t>Educating Georgia’s Future </a:t>
            </a:r>
          </a:p>
          <a:p>
            <a:pPr algn="l"/>
            <a:endParaRPr lang="en-US" sz="1100"/>
          </a:p>
        </p:txBody>
      </p:sp>
    </p:spTree>
    <p:extLst>
      <p:ext uri="{BB962C8B-B14F-4D97-AF65-F5344CB8AC3E}">
        <p14:creationId xmlns:p14="http://schemas.microsoft.com/office/powerpoint/2010/main" val="88485374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D62F01-6264-44F2-8336-8841AD050958}"/>
              </a:ext>
            </a:extLst>
          </p:cNvPr>
          <p:cNvSpPr>
            <a:spLocks noGrp="1"/>
          </p:cNvSpPr>
          <p:nvPr>
            <p:ph type="dt" sz="half" idx="10"/>
          </p:nvPr>
        </p:nvSpPr>
        <p:spPr/>
        <p:txBody>
          <a:bodyPr/>
          <a:lstStyle/>
          <a:p>
            <a:fld id="{319A87A7-55B3-4EFC-A6A4-30E70874FD3B}" type="datetimeFigureOut">
              <a:rPr lang="en-US" smtClean="0"/>
              <a:t>3/10/2022</a:t>
            </a:fld>
            <a:endParaRPr lang="en-US"/>
          </a:p>
        </p:txBody>
      </p:sp>
      <p:sp>
        <p:nvSpPr>
          <p:cNvPr id="3" name="Footer Placeholder 2">
            <a:extLst>
              <a:ext uri="{FF2B5EF4-FFF2-40B4-BE49-F238E27FC236}">
                <a16:creationId xmlns:a16="http://schemas.microsoft.com/office/drawing/2014/main" id="{87DBBB3F-22D2-4260-B9E3-712AC1506AB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1898F44-091A-41C3-9E80-27C4454853DF}"/>
              </a:ext>
            </a:extLst>
          </p:cNvPr>
          <p:cNvSpPr>
            <a:spLocks noGrp="1"/>
          </p:cNvSpPr>
          <p:nvPr>
            <p:ph type="sldNum" sz="quarter" idx="12"/>
          </p:nvPr>
        </p:nvSpPr>
        <p:spPr/>
        <p:txBody>
          <a:bodyPr/>
          <a:lstStyle/>
          <a:p>
            <a:fld id="{E56165AC-2C45-4B14-9E89-26E802456B64}" type="slidenum">
              <a:rPr lang="en-US" smtClean="0"/>
              <a:t>‹#›</a:t>
            </a:fld>
            <a:endParaRPr lang="en-US"/>
          </a:p>
        </p:txBody>
      </p:sp>
      <p:pic>
        <p:nvPicPr>
          <p:cNvPr id="5" name="Picture 4">
            <a:extLst>
              <a:ext uri="{FF2B5EF4-FFF2-40B4-BE49-F238E27FC236}">
                <a16:creationId xmlns:a16="http://schemas.microsoft.com/office/drawing/2014/main" id="{7E1BCF87-EF3A-420A-A614-BC7013032701}"/>
              </a:ext>
            </a:extLst>
          </p:cNvPr>
          <p:cNvPicPr>
            <a:picLocks noChangeAspect="1"/>
          </p:cNvPicPr>
          <p:nvPr userDrawn="1"/>
        </p:nvPicPr>
        <p:blipFill rotWithShape="1">
          <a:blip r:embed="rId2"/>
          <a:srcRect r="4456"/>
          <a:stretch/>
        </p:blipFill>
        <p:spPr>
          <a:xfrm>
            <a:off x="0" y="0"/>
            <a:ext cx="890184" cy="6858000"/>
          </a:xfrm>
          <a:prstGeom prst="rect">
            <a:avLst/>
          </a:prstGeom>
        </p:spPr>
      </p:pic>
      <p:pic>
        <p:nvPicPr>
          <p:cNvPr id="6" name="Picture 5">
            <a:extLst>
              <a:ext uri="{FF2B5EF4-FFF2-40B4-BE49-F238E27FC236}">
                <a16:creationId xmlns:a16="http://schemas.microsoft.com/office/drawing/2014/main" id="{DD02085F-6C9C-46B4-B57D-3D7E10575C11}"/>
              </a:ext>
            </a:extLst>
          </p:cNvPr>
          <p:cNvPicPr>
            <a:picLocks noChangeAspect="1"/>
          </p:cNvPicPr>
          <p:nvPr userDrawn="1"/>
        </p:nvPicPr>
        <p:blipFill>
          <a:blip r:embed="rId3"/>
          <a:stretch>
            <a:fillRect/>
          </a:stretch>
        </p:blipFill>
        <p:spPr>
          <a:xfrm>
            <a:off x="10015446" y="5919344"/>
            <a:ext cx="1738343" cy="714443"/>
          </a:xfrm>
          <a:prstGeom prst="rect">
            <a:avLst/>
          </a:prstGeom>
        </p:spPr>
      </p:pic>
      <p:grpSp>
        <p:nvGrpSpPr>
          <p:cNvPr id="7" name="Group 6">
            <a:extLst>
              <a:ext uri="{FF2B5EF4-FFF2-40B4-BE49-F238E27FC236}">
                <a16:creationId xmlns:a16="http://schemas.microsoft.com/office/drawing/2014/main" id="{ED168360-800F-419A-B645-0B536EB82EA3}"/>
              </a:ext>
            </a:extLst>
          </p:cNvPr>
          <p:cNvGrpSpPr/>
          <p:nvPr userDrawn="1"/>
        </p:nvGrpSpPr>
        <p:grpSpPr>
          <a:xfrm>
            <a:off x="890184" y="6306082"/>
            <a:ext cx="8921704" cy="53219"/>
            <a:chOff x="667641" y="6313581"/>
            <a:chExt cx="7276741" cy="45719"/>
          </a:xfrm>
        </p:grpSpPr>
        <p:sp>
          <p:nvSpPr>
            <p:cNvPr id="8" name="Rectangle 7">
              <a:extLst>
                <a:ext uri="{FF2B5EF4-FFF2-40B4-BE49-F238E27FC236}">
                  <a16:creationId xmlns:a16="http://schemas.microsoft.com/office/drawing/2014/main" id="{4F382761-8BEA-4823-A95E-C4DC8D05C3C2}"/>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a:extLst>
                <a:ext uri="{FF2B5EF4-FFF2-40B4-BE49-F238E27FC236}">
                  <a16:creationId xmlns:a16="http://schemas.microsoft.com/office/drawing/2014/main" id="{675E9522-225E-4883-87A3-9C671B375FF4}"/>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a:extLst>
                <a:ext uri="{FF2B5EF4-FFF2-40B4-BE49-F238E27FC236}">
                  <a16:creationId xmlns:a16="http://schemas.microsoft.com/office/drawing/2014/main" id="{397DE351-DB1C-4C97-8AC4-883B600496EC}"/>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Rectangle 10">
              <a:extLst>
                <a:ext uri="{FF2B5EF4-FFF2-40B4-BE49-F238E27FC236}">
                  <a16:creationId xmlns:a16="http://schemas.microsoft.com/office/drawing/2014/main" id="{7D9ACED8-96B1-4466-B8BC-8D368A768153}"/>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2" name="TextBox 11">
            <a:extLst>
              <a:ext uri="{FF2B5EF4-FFF2-40B4-BE49-F238E27FC236}">
                <a16:creationId xmlns:a16="http://schemas.microsoft.com/office/drawing/2014/main" id="{0077B6F2-C165-42FB-B107-6F052146981F}"/>
              </a:ext>
            </a:extLst>
          </p:cNvPr>
          <p:cNvSpPr txBox="1"/>
          <p:nvPr userDrawn="1"/>
        </p:nvSpPr>
        <p:spPr>
          <a:xfrm>
            <a:off x="890184" y="6399857"/>
            <a:ext cx="11480235"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a:solidFill>
                  <a:schemeClr val="bg2">
                    <a:lumMod val="50000"/>
                  </a:schemeClr>
                </a:solidFill>
              </a:rPr>
              <a:t>Richard Woods, Georgia’s School Superintendent</a:t>
            </a:r>
            <a:r>
              <a:rPr lang="en-US" sz="1100" b="1">
                <a:solidFill>
                  <a:schemeClr val="bg2">
                    <a:lumMod val="50000"/>
                  </a:schemeClr>
                </a:solidFill>
              </a:rPr>
              <a:t> </a:t>
            </a:r>
            <a:r>
              <a:rPr lang="en-US" sz="1100" b="1">
                <a:solidFill>
                  <a:srgbClr val="1186CA"/>
                </a:solidFill>
              </a:rPr>
              <a:t>|</a:t>
            </a:r>
            <a:r>
              <a:rPr lang="en-US" sz="1100" b="1">
                <a:solidFill>
                  <a:schemeClr val="bg2">
                    <a:lumMod val="50000"/>
                  </a:schemeClr>
                </a:solidFill>
              </a:rPr>
              <a:t> Georgia Department of Education </a:t>
            </a:r>
            <a:r>
              <a:rPr lang="en-US" sz="1100" b="1">
                <a:solidFill>
                  <a:srgbClr val="1186CA"/>
                </a:solidFill>
              </a:rPr>
              <a:t>|</a:t>
            </a:r>
            <a:r>
              <a:rPr lang="en-US" sz="1100" b="1">
                <a:solidFill>
                  <a:schemeClr val="bg2">
                    <a:lumMod val="50000"/>
                  </a:schemeClr>
                </a:solidFill>
              </a:rPr>
              <a:t> </a:t>
            </a:r>
            <a:r>
              <a:rPr lang="en-US" sz="1100" b="1" i="1">
                <a:solidFill>
                  <a:schemeClr val="bg2">
                    <a:lumMod val="50000"/>
                  </a:schemeClr>
                </a:solidFill>
              </a:rPr>
              <a:t>Educating Georgia’s Future </a:t>
            </a:r>
          </a:p>
          <a:p>
            <a:pPr algn="l"/>
            <a:endParaRPr lang="en-US" sz="1100"/>
          </a:p>
        </p:txBody>
      </p:sp>
    </p:spTree>
    <p:extLst>
      <p:ext uri="{BB962C8B-B14F-4D97-AF65-F5344CB8AC3E}">
        <p14:creationId xmlns:p14="http://schemas.microsoft.com/office/powerpoint/2010/main" val="270621131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88A48-BB81-4D3E-91FD-115AEDD54A2A}"/>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7785EA77-6FF1-4FE8-904F-980992F3BC2C}"/>
              </a:ext>
            </a:extLst>
          </p:cNvPr>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DA42EC4-8652-403E-8263-01DB353727F2}"/>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01C673E4-6753-4FD0-B157-408B8688FAEE}"/>
              </a:ext>
            </a:extLst>
          </p:cNvPr>
          <p:cNvSpPr>
            <a:spLocks noGrp="1"/>
          </p:cNvSpPr>
          <p:nvPr>
            <p:ph type="dt" sz="half" idx="10"/>
          </p:nvPr>
        </p:nvSpPr>
        <p:spPr/>
        <p:txBody>
          <a:bodyPr/>
          <a:lstStyle/>
          <a:p>
            <a:fld id="{319A87A7-55B3-4EFC-A6A4-30E70874FD3B}" type="datetimeFigureOut">
              <a:rPr lang="en-US" smtClean="0"/>
              <a:t>3/10/2022</a:t>
            </a:fld>
            <a:endParaRPr lang="en-US"/>
          </a:p>
        </p:txBody>
      </p:sp>
      <p:sp>
        <p:nvSpPr>
          <p:cNvPr id="6" name="Footer Placeholder 5">
            <a:extLst>
              <a:ext uri="{FF2B5EF4-FFF2-40B4-BE49-F238E27FC236}">
                <a16:creationId xmlns:a16="http://schemas.microsoft.com/office/drawing/2014/main" id="{531D8DEB-2714-4F9F-B63E-7595E54F69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A5FB025-2B31-4738-A806-498EEA443FE3}"/>
              </a:ext>
            </a:extLst>
          </p:cNvPr>
          <p:cNvSpPr>
            <a:spLocks noGrp="1"/>
          </p:cNvSpPr>
          <p:nvPr>
            <p:ph type="sldNum" sz="quarter" idx="12"/>
          </p:nvPr>
        </p:nvSpPr>
        <p:spPr/>
        <p:txBody>
          <a:bodyPr/>
          <a:lstStyle/>
          <a:p>
            <a:fld id="{E56165AC-2C45-4B14-9E89-26E802456B64}" type="slidenum">
              <a:rPr lang="en-US" smtClean="0"/>
              <a:t>‹#›</a:t>
            </a:fld>
            <a:endParaRPr lang="en-US"/>
          </a:p>
        </p:txBody>
      </p:sp>
      <p:pic>
        <p:nvPicPr>
          <p:cNvPr id="8" name="Picture 7">
            <a:extLst>
              <a:ext uri="{FF2B5EF4-FFF2-40B4-BE49-F238E27FC236}">
                <a16:creationId xmlns:a16="http://schemas.microsoft.com/office/drawing/2014/main" id="{23860AA7-53CE-4EC3-B620-E25052D71FDE}"/>
              </a:ext>
            </a:extLst>
          </p:cNvPr>
          <p:cNvPicPr>
            <a:picLocks noChangeAspect="1"/>
          </p:cNvPicPr>
          <p:nvPr userDrawn="1"/>
        </p:nvPicPr>
        <p:blipFill rotWithShape="1">
          <a:blip r:embed="rId2"/>
          <a:srcRect r="4456"/>
          <a:stretch/>
        </p:blipFill>
        <p:spPr>
          <a:xfrm>
            <a:off x="0" y="0"/>
            <a:ext cx="890184" cy="6858000"/>
          </a:xfrm>
          <a:prstGeom prst="rect">
            <a:avLst/>
          </a:prstGeom>
        </p:spPr>
      </p:pic>
      <p:pic>
        <p:nvPicPr>
          <p:cNvPr id="9" name="Picture 8">
            <a:extLst>
              <a:ext uri="{FF2B5EF4-FFF2-40B4-BE49-F238E27FC236}">
                <a16:creationId xmlns:a16="http://schemas.microsoft.com/office/drawing/2014/main" id="{2F505FE6-E1DB-40F5-B9DA-CD46660EC62A}"/>
              </a:ext>
            </a:extLst>
          </p:cNvPr>
          <p:cNvPicPr>
            <a:picLocks noChangeAspect="1"/>
          </p:cNvPicPr>
          <p:nvPr userDrawn="1"/>
        </p:nvPicPr>
        <p:blipFill>
          <a:blip r:embed="rId3"/>
          <a:stretch>
            <a:fillRect/>
          </a:stretch>
        </p:blipFill>
        <p:spPr>
          <a:xfrm>
            <a:off x="10015446" y="5919344"/>
            <a:ext cx="1738343" cy="714443"/>
          </a:xfrm>
          <a:prstGeom prst="rect">
            <a:avLst/>
          </a:prstGeom>
        </p:spPr>
      </p:pic>
      <p:grpSp>
        <p:nvGrpSpPr>
          <p:cNvPr id="10" name="Group 9">
            <a:extLst>
              <a:ext uri="{FF2B5EF4-FFF2-40B4-BE49-F238E27FC236}">
                <a16:creationId xmlns:a16="http://schemas.microsoft.com/office/drawing/2014/main" id="{616FEE00-B6F9-4ACA-9C15-DE1986EC2BA1}"/>
              </a:ext>
            </a:extLst>
          </p:cNvPr>
          <p:cNvGrpSpPr/>
          <p:nvPr userDrawn="1"/>
        </p:nvGrpSpPr>
        <p:grpSpPr>
          <a:xfrm>
            <a:off x="890184" y="6306082"/>
            <a:ext cx="8921704" cy="53219"/>
            <a:chOff x="667641" y="6313581"/>
            <a:chExt cx="7276741" cy="45719"/>
          </a:xfrm>
        </p:grpSpPr>
        <p:sp>
          <p:nvSpPr>
            <p:cNvPr id="11" name="Rectangle 10">
              <a:extLst>
                <a:ext uri="{FF2B5EF4-FFF2-40B4-BE49-F238E27FC236}">
                  <a16:creationId xmlns:a16="http://schemas.microsoft.com/office/drawing/2014/main" id="{529B0035-A3D0-4D41-A8A8-BCFA026D857F}"/>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a:extLst>
                <a:ext uri="{FF2B5EF4-FFF2-40B4-BE49-F238E27FC236}">
                  <a16:creationId xmlns:a16="http://schemas.microsoft.com/office/drawing/2014/main" id="{80258D7C-9503-4E22-8651-38D32D3EEBC1}"/>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Rectangle 12">
              <a:extLst>
                <a:ext uri="{FF2B5EF4-FFF2-40B4-BE49-F238E27FC236}">
                  <a16:creationId xmlns:a16="http://schemas.microsoft.com/office/drawing/2014/main" id="{B8F576E3-C952-4E91-B017-B2D8E57FA03A}"/>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Rectangle 13">
              <a:extLst>
                <a:ext uri="{FF2B5EF4-FFF2-40B4-BE49-F238E27FC236}">
                  <a16:creationId xmlns:a16="http://schemas.microsoft.com/office/drawing/2014/main" id="{7DBF8D3C-8638-4158-9483-3C26F4BE11FE}"/>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5" name="TextBox 14">
            <a:extLst>
              <a:ext uri="{FF2B5EF4-FFF2-40B4-BE49-F238E27FC236}">
                <a16:creationId xmlns:a16="http://schemas.microsoft.com/office/drawing/2014/main" id="{7E9E8FCC-08F3-4D62-8276-77E0CB64DFA0}"/>
              </a:ext>
            </a:extLst>
          </p:cNvPr>
          <p:cNvSpPr txBox="1"/>
          <p:nvPr userDrawn="1"/>
        </p:nvSpPr>
        <p:spPr>
          <a:xfrm>
            <a:off x="890184" y="6399857"/>
            <a:ext cx="11480235"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a:solidFill>
                  <a:schemeClr val="bg2">
                    <a:lumMod val="50000"/>
                  </a:schemeClr>
                </a:solidFill>
              </a:rPr>
              <a:t>Richard Woods, Georgia’s School Superintendent</a:t>
            </a:r>
            <a:r>
              <a:rPr lang="en-US" sz="1100" b="1">
                <a:solidFill>
                  <a:schemeClr val="bg2">
                    <a:lumMod val="50000"/>
                  </a:schemeClr>
                </a:solidFill>
              </a:rPr>
              <a:t> </a:t>
            </a:r>
            <a:r>
              <a:rPr lang="en-US" sz="1100" b="1">
                <a:solidFill>
                  <a:srgbClr val="1186CA"/>
                </a:solidFill>
              </a:rPr>
              <a:t>|</a:t>
            </a:r>
            <a:r>
              <a:rPr lang="en-US" sz="1100" b="1">
                <a:solidFill>
                  <a:schemeClr val="bg2">
                    <a:lumMod val="50000"/>
                  </a:schemeClr>
                </a:solidFill>
              </a:rPr>
              <a:t> Georgia Department of Education </a:t>
            </a:r>
            <a:r>
              <a:rPr lang="en-US" sz="1100" b="1">
                <a:solidFill>
                  <a:srgbClr val="1186CA"/>
                </a:solidFill>
              </a:rPr>
              <a:t>|</a:t>
            </a:r>
            <a:r>
              <a:rPr lang="en-US" sz="1100" b="1">
                <a:solidFill>
                  <a:schemeClr val="bg2">
                    <a:lumMod val="50000"/>
                  </a:schemeClr>
                </a:solidFill>
              </a:rPr>
              <a:t> </a:t>
            </a:r>
            <a:r>
              <a:rPr lang="en-US" sz="1100" b="1" i="1">
                <a:solidFill>
                  <a:schemeClr val="bg2">
                    <a:lumMod val="50000"/>
                  </a:schemeClr>
                </a:solidFill>
              </a:rPr>
              <a:t>Educating Georgia’s Future </a:t>
            </a:r>
          </a:p>
          <a:p>
            <a:pPr algn="l"/>
            <a:endParaRPr lang="en-US" sz="1100"/>
          </a:p>
        </p:txBody>
      </p:sp>
    </p:spTree>
    <p:extLst>
      <p:ext uri="{BB962C8B-B14F-4D97-AF65-F5344CB8AC3E}">
        <p14:creationId xmlns:p14="http://schemas.microsoft.com/office/powerpoint/2010/main" val="139957379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01A98-4AB3-474E-B127-7C557BA4B5C0}"/>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6FB60787-DF9D-45AE-AD4D-00CA90192DCA}"/>
              </a:ext>
            </a:extLst>
          </p:cNvPr>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3979BD00-67B1-423D-A700-E0CE2F432980}"/>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9B5B285E-7527-4113-A8FA-D3DE12C49456}"/>
              </a:ext>
            </a:extLst>
          </p:cNvPr>
          <p:cNvSpPr>
            <a:spLocks noGrp="1"/>
          </p:cNvSpPr>
          <p:nvPr>
            <p:ph type="dt" sz="half" idx="10"/>
          </p:nvPr>
        </p:nvSpPr>
        <p:spPr/>
        <p:txBody>
          <a:bodyPr/>
          <a:lstStyle/>
          <a:p>
            <a:fld id="{319A87A7-55B3-4EFC-A6A4-30E70874FD3B}" type="datetimeFigureOut">
              <a:rPr lang="en-US" smtClean="0"/>
              <a:t>3/10/2022</a:t>
            </a:fld>
            <a:endParaRPr lang="en-US"/>
          </a:p>
        </p:txBody>
      </p:sp>
      <p:sp>
        <p:nvSpPr>
          <p:cNvPr id="6" name="Footer Placeholder 5">
            <a:extLst>
              <a:ext uri="{FF2B5EF4-FFF2-40B4-BE49-F238E27FC236}">
                <a16:creationId xmlns:a16="http://schemas.microsoft.com/office/drawing/2014/main" id="{8EBD6847-411D-4374-8E91-B81A9E22B7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3CE376-98DC-4A3B-996F-D0F2CF4CCA69}"/>
              </a:ext>
            </a:extLst>
          </p:cNvPr>
          <p:cNvSpPr>
            <a:spLocks noGrp="1"/>
          </p:cNvSpPr>
          <p:nvPr>
            <p:ph type="sldNum" sz="quarter" idx="12"/>
          </p:nvPr>
        </p:nvSpPr>
        <p:spPr/>
        <p:txBody>
          <a:bodyPr/>
          <a:lstStyle/>
          <a:p>
            <a:fld id="{E56165AC-2C45-4B14-9E89-26E802456B64}" type="slidenum">
              <a:rPr lang="en-US" smtClean="0"/>
              <a:t>‹#›</a:t>
            </a:fld>
            <a:endParaRPr lang="en-US"/>
          </a:p>
        </p:txBody>
      </p:sp>
      <p:pic>
        <p:nvPicPr>
          <p:cNvPr id="8" name="Picture 7">
            <a:extLst>
              <a:ext uri="{FF2B5EF4-FFF2-40B4-BE49-F238E27FC236}">
                <a16:creationId xmlns:a16="http://schemas.microsoft.com/office/drawing/2014/main" id="{20F25D77-F81A-4880-BDBE-3B4E1AD7ABF6}"/>
              </a:ext>
            </a:extLst>
          </p:cNvPr>
          <p:cNvPicPr>
            <a:picLocks noChangeAspect="1"/>
          </p:cNvPicPr>
          <p:nvPr userDrawn="1"/>
        </p:nvPicPr>
        <p:blipFill rotWithShape="1">
          <a:blip r:embed="rId2"/>
          <a:srcRect r="4456"/>
          <a:stretch/>
        </p:blipFill>
        <p:spPr>
          <a:xfrm>
            <a:off x="0" y="0"/>
            <a:ext cx="890184" cy="6858000"/>
          </a:xfrm>
          <a:prstGeom prst="rect">
            <a:avLst/>
          </a:prstGeom>
        </p:spPr>
      </p:pic>
      <p:pic>
        <p:nvPicPr>
          <p:cNvPr id="9" name="Picture 8">
            <a:extLst>
              <a:ext uri="{FF2B5EF4-FFF2-40B4-BE49-F238E27FC236}">
                <a16:creationId xmlns:a16="http://schemas.microsoft.com/office/drawing/2014/main" id="{E096F7E5-6911-4AD5-A3C0-9F1EEB7FDB6C}"/>
              </a:ext>
            </a:extLst>
          </p:cNvPr>
          <p:cNvPicPr>
            <a:picLocks noChangeAspect="1"/>
          </p:cNvPicPr>
          <p:nvPr userDrawn="1"/>
        </p:nvPicPr>
        <p:blipFill>
          <a:blip r:embed="rId3"/>
          <a:stretch>
            <a:fillRect/>
          </a:stretch>
        </p:blipFill>
        <p:spPr>
          <a:xfrm>
            <a:off x="10015446" y="5919344"/>
            <a:ext cx="1738343" cy="714443"/>
          </a:xfrm>
          <a:prstGeom prst="rect">
            <a:avLst/>
          </a:prstGeom>
        </p:spPr>
      </p:pic>
      <p:grpSp>
        <p:nvGrpSpPr>
          <p:cNvPr id="10" name="Group 9">
            <a:extLst>
              <a:ext uri="{FF2B5EF4-FFF2-40B4-BE49-F238E27FC236}">
                <a16:creationId xmlns:a16="http://schemas.microsoft.com/office/drawing/2014/main" id="{42F33FB0-F19D-4FBA-9465-90D717D77D39}"/>
              </a:ext>
            </a:extLst>
          </p:cNvPr>
          <p:cNvGrpSpPr/>
          <p:nvPr userDrawn="1"/>
        </p:nvGrpSpPr>
        <p:grpSpPr>
          <a:xfrm>
            <a:off x="890184" y="6306082"/>
            <a:ext cx="8921704" cy="53219"/>
            <a:chOff x="667641" y="6313581"/>
            <a:chExt cx="7276741" cy="45719"/>
          </a:xfrm>
        </p:grpSpPr>
        <p:sp>
          <p:nvSpPr>
            <p:cNvPr id="11" name="Rectangle 10">
              <a:extLst>
                <a:ext uri="{FF2B5EF4-FFF2-40B4-BE49-F238E27FC236}">
                  <a16:creationId xmlns:a16="http://schemas.microsoft.com/office/drawing/2014/main" id="{230CFCBD-94E0-460D-8117-B6515A8A8F1C}"/>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a:extLst>
                <a:ext uri="{FF2B5EF4-FFF2-40B4-BE49-F238E27FC236}">
                  <a16:creationId xmlns:a16="http://schemas.microsoft.com/office/drawing/2014/main" id="{30075A4E-C016-4380-8B3A-D6EF6F7C5432}"/>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Rectangle 12">
              <a:extLst>
                <a:ext uri="{FF2B5EF4-FFF2-40B4-BE49-F238E27FC236}">
                  <a16:creationId xmlns:a16="http://schemas.microsoft.com/office/drawing/2014/main" id="{8808BDDF-8D10-47F8-8D83-7B4C721AFA9D}"/>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Rectangle 13">
              <a:extLst>
                <a:ext uri="{FF2B5EF4-FFF2-40B4-BE49-F238E27FC236}">
                  <a16:creationId xmlns:a16="http://schemas.microsoft.com/office/drawing/2014/main" id="{CCED1C54-CCAD-43C9-989E-595D0CD12A76}"/>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5" name="TextBox 14">
            <a:extLst>
              <a:ext uri="{FF2B5EF4-FFF2-40B4-BE49-F238E27FC236}">
                <a16:creationId xmlns:a16="http://schemas.microsoft.com/office/drawing/2014/main" id="{A9787CAF-83DD-42B6-9F50-159F5912B529}"/>
              </a:ext>
            </a:extLst>
          </p:cNvPr>
          <p:cNvSpPr txBox="1"/>
          <p:nvPr userDrawn="1"/>
        </p:nvSpPr>
        <p:spPr>
          <a:xfrm>
            <a:off x="890184" y="6399857"/>
            <a:ext cx="11480235"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a:solidFill>
                  <a:schemeClr val="bg2">
                    <a:lumMod val="50000"/>
                  </a:schemeClr>
                </a:solidFill>
              </a:rPr>
              <a:t>Richard Woods, Georgia’s School Superintendent</a:t>
            </a:r>
            <a:r>
              <a:rPr lang="en-US" sz="1100" b="1">
                <a:solidFill>
                  <a:schemeClr val="bg2">
                    <a:lumMod val="50000"/>
                  </a:schemeClr>
                </a:solidFill>
              </a:rPr>
              <a:t> </a:t>
            </a:r>
            <a:r>
              <a:rPr lang="en-US" sz="1100" b="1">
                <a:solidFill>
                  <a:srgbClr val="1186CA"/>
                </a:solidFill>
              </a:rPr>
              <a:t>|</a:t>
            </a:r>
            <a:r>
              <a:rPr lang="en-US" sz="1100" b="1">
                <a:solidFill>
                  <a:schemeClr val="bg2">
                    <a:lumMod val="50000"/>
                  </a:schemeClr>
                </a:solidFill>
              </a:rPr>
              <a:t> Georgia Department of Education </a:t>
            </a:r>
            <a:r>
              <a:rPr lang="en-US" sz="1100" b="1">
                <a:solidFill>
                  <a:srgbClr val="1186CA"/>
                </a:solidFill>
              </a:rPr>
              <a:t>|</a:t>
            </a:r>
            <a:r>
              <a:rPr lang="en-US" sz="1100" b="1">
                <a:solidFill>
                  <a:schemeClr val="bg2">
                    <a:lumMod val="50000"/>
                  </a:schemeClr>
                </a:solidFill>
              </a:rPr>
              <a:t> </a:t>
            </a:r>
            <a:r>
              <a:rPr lang="en-US" sz="1100" b="1" i="1">
                <a:solidFill>
                  <a:schemeClr val="bg2">
                    <a:lumMod val="50000"/>
                  </a:schemeClr>
                </a:solidFill>
              </a:rPr>
              <a:t>Educating Georgia’s Future </a:t>
            </a:r>
          </a:p>
          <a:p>
            <a:pPr algn="l"/>
            <a:endParaRPr lang="en-US" sz="1100"/>
          </a:p>
        </p:txBody>
      </p:sp>
    </p:spTree>
    <p:extLst>
      <p:ext uri="{BB962C8B-B14F-4D97-AF65-F5344CB8AC3E}">
        <p14:creationId xmlns:p14="http://schemas.microsoft.com/office/powerpoint/2010/main" val="110361337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8C463-DE49-435D-BFA9-BE060825728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B8CD1CA-6609-40E2-AB18-D1758A832D8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023F57-B52E-4926-B0DA-B42B4DA7F7B3}"/>
              </a:ext>
            </a:extLst>
          </p:cNvPr>
          <p:cNvSpPr>
            <a:spLocks noGrp="1"/>
          </p:cNvSpPr>
          <p:nvPr>
            <p:ph type="dt" sz="half" idx="10"/>
          </p:nvPr>
        </p:nvSpPr>
        <p:spPr/>
        <p:txBody>
          <a:bodyPr/>
          <a:lstStyle/>
          <a:p>
            <a:fld id="{319A87A7-55B3-4EFC-A6A4-30E70874FD3B}" type="datetimeFigureOut">
              <a:rPr lang="en-US" smtClean="0"/>
              <a:t>3/10/2022</a:t>
            </a:fld>
            <a:endParaRPr lang="en-US"/>
          </a:p>
        </p:txBody>
      </p:sp>
      <p:sp>
        <p:nvSpPr>
          <p:cNvPr id="5" name="Footer Placeholder 4">
            <a:extLst>
              <a:ext uri="{FF2B5EF4-FFF2-40B4-BE49-F238E27FC236}">
                <a16:creationId xmlns:a16="http://schemas.microsoft.com/office/drawing/2014/main" id="{06C3B9D2-964F-48EF-A760-EB744BD036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235DF8-1A43-4C16-A507-CD9382A70DA5}"/>
              </a:ext>
            </a:extLst>
          </p:cNvPr>
          <p:cNvSpPr>
            <a:spLocks noGrp="1"/>
          </p:cNvSpPr>
          <p:nvPr>
            <p:ph type="sldNum" sz="quarter" idx="12"/>
          </p:nvPr>
        </p:nvSpPr>
        <p:spPr/>
        <p:txBody>
          <a:bodyPr/>
          <a:lstStyle/>
          <a:p>
            <a:fld id="{E56165AC-2C45-4B14-9E89-26E802456B64}" type="slidenum">
              <a:rPr lang="en-US" smtClean="0"/>
              <a:t>‹#›</a:t>
            </a:fld>
            <a:endParaRPr lang="en-US"/>
          </a:p>
        </p:txBody>
      </p:sp>
      <p:pic>
        <p:nvPicPr>
          <p:cNvPr id="7" name="Picture 6">
            <a:extLst>
              <a:ext uri="{FF2B5EF4-FFF2-40B4-BE49-F238E27FC236}">
                <a16:creationId xmlns:a16="http://schemas.microsoft.com/office/drawing/2014/main" id="{3DB6F10D-5478-48ED-A0E6-54AC62E96FD4}"/>
              </a:ext>
            </a:extLst>
          </p:cNvPr>
          <p:cNvPicPr>
            <a:picLocks noChangeAspect="1"/>
          </p:cNvPicPr>
          <p:nvPr userDrawn="1"/>
        </p:nvPicPr>
        <p:blipFill rotWithShape="1">
          <a:blip r:embed="rId2"/>
          <a:srcRect r="4456"/>
          <a:stretch/>
        </p:blipFill>
        <p:spPr>
          <a:xfrm>
            <a:off x="0" y="0"/>
            <a:ext cx="890184" cy="6858000"/>
          </a:xfrm>
          <a:prstGeom prst="rect">
            <a:avLst/>
          </a:prstGeom>
        </p:spPr>
      </p:pic>
      <p:pic>
        <p:nvPicPr>
          <p:cNvPr id="8" name="Picture 7">
            <a:extLst>
              <a:ext uri="{FF2B5EF4-FFF2-40B4-BE49-F238E27FC236}">
                <a16:creationId xmlns:a16="http://schemas.microsoft.com/office/drawing/2014/main" id="{E49A4A49-3B9F-4D63-B0AF-1A2CC4BF3218}"/>
              </a:ext>
            </a:extLst>
          </p:cNvPr>
          <p:cNvPicPr>
            <a:picLocks noChangeAspect="1"/>
          </p:cNvPicPr>
          <p:nvPr userDrawn="1"/>
        </p:nvPicPr>
        <p:blipFill>
          <a:blip r:embed="rId3"/>
          <a:stretch>
            <a:fillRect/>
          </a:stretch>
        </p:blipFill>
        <p:spPr>
          <a:xfrm>
            <a:off x="10015446" y="5919344"/>
            <a:ext cx="1738343" cy="714443"/>
          </a:xfrm>
          <a:prstGeom prst="rect">
            <a:avLst/>
          </a:prstGeom>
        </p:spPr>
      </p:pic>
      <p:grpSp>
        <p:nvGrpSpPr>
          <p:cNvPr id="9" name="Group 8">
            <a:extLst>
              <a:ext uri="{FF2B5EF4-FFF2-40B4-BE49-F238E27FC236}">
                <a16:creationId xmlns:a16="http://schemas.microsoft.com/office/drawing/2014/main" id="{C8D5F4CD-EECD-41FF-A0CD-4F921B25BA90}"/>
              </a:ext>
            </a:extLst>
          </p:cNvPr>
          <p:cNvGrpSpPr/>
          <p:nvPr userDrawn="1"/>
        </p:nvGrpSpPr>
        <p:grpSpPr>
          <a:xfrm>
            <a:off x="890184" y="6306082"/>
            <a:ext cx="8921704" cy="53219"/>
            <a:chOff x="667641" y="6313581"/>
            <a:chExt cx="7276741" cy="45719"/>
          </a:xfrm>
        </p:grpSpPr>
        <p:sp>
          <p:nvSpPr>
            <p:cNvPr id="10" name="Rectangle 9">
              <a:extLst>
                <a:ext uri="{FF2B5EF4-FFF2-40B4-BE49-F238E27FC236}">
                  <a16:creationId xmlns:a16="http://schemas.microsoft.com/office/drawing/2014/main" id="{E8D192E4-B4E1-4C3D-B181-D231457E23A1}"/>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Rectangle 10">
              <a:extLst>
                <a:ext uri="{FF2B5EF4-FFF2-40B4-BE49-F238E27FC236}">
                  <a16:creationId xmlns:a16="http://schemas.microsoft.com/office/drawing/2014/main" id="{E42EB5FE-7754-4351-828A-FA27DB8DEAA8}"/>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a:extLst>
                <a:ext uri="{FF2B5EF4-FFF2-40B4-BE49-F238E27FC236}">
                  <a16:creationId xmlns:a16="http://schemas.microsoft.com/office/drawing/2014/main" id="{0916EF30-A3EE-451F-948C-8CC0B2CD04E8}"/>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Rectangle 12">
              <a:extLst>
                <a:ext uri="{FF2B5EF4-FFF2-40B4-BE49-F238E27FC236}">
                  <a16:creationId xmlns:a16="http://schemas.microsoft.com/office/drawing/2014/main" id="{C9EC49F2-B743-4D12-8DAE-DB6995C46478}"/>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4" name="TextBox 13">
            <a:extLst>
              <a:ext uri="{FF2B5EF4-FFF2-40B4-BE49-F238E27FC236}">
                <a16:creationId xmlns:a16="http://schemas.microsoft.com/office/drawing/2014/main" id="{E2E178FE-7EBC-429B-97C6-70214E8873F0}"/>
              </a:ext>
            </a:extLst>
          </p:cNvPr>
          <p:cNvSpPr txBox="1"/>
          <p:nvPr userDrawn="1"/>
        </p:nvSpPr>
        <p:spPr>
          <a:xfrm>
            <a:off x="890184" y="6399857"/>
            <a:ext cx="11480235"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a:solidFill>
                  <a:schemeClr val="bg2">
                    <a:lumMod val="50000"/>
                  </a:schemeClr>
                </a:solidFill>
              </a:rPr>
              <a:t>Richard Woods, Georgia’s School Superintendent</a:t>
            </a:r>
            <a:r>
              <a:rPr lang="en-US" sz="1100" b="1">
                <a:solidFill>
                  <a:schemeClr val="bg2">
                    <a:lumMod val="50000"/>
                  </a:schemeClr>
                </a:solidFill>
              </a:rPr>
              <a:t> </a:t>
            </a:r>
            <a:r>
              <a:rPr lang="en-US" sz="1100" b="1">
                <a:solidFill>
                  <a:srgbClr val="1186CA"/>
                </a:solidFill>
              </a:rPr>
              <a:t>|</a:t>
            </a:r>
            <a:r>
              <a:rPr lang="en-US" sz="1100" b="1">
                <a:solidFill>
                  <a:schemeClr val="bg2">
                    <a:lumMod val="50000"/>
                  </a:schemeClr>
                </a:solidFill>
              </a:rPr>
              <a:t> Georgia Department of Education </a:t>
            </a:r>
            <a:r>
              <a:rPr lang="en-US" sz="1100" b="1">
                <a:solidFill>
                  <a:srgbClr val="1186CA"/>
                </a:solidFill>
              </a:rPr>
              <a:t>|</a:t>
            </a:r>
            <a:r>
              <a:rPr lang="en-US" sz="1100" b="1">
                <a:solidFill>
                  <a:schemeClr val="bg2">
                    <a:lumMod val="50000"/>
                  </a:schemeClr>
                </a:solidFill>
              </a:rPr>
              <a:t> </a:t>
            </a:r>
            <a:r>
              <a:rPr lang="en-US" sz="1100" b="1" i="1">
                <a:solidFill>
                  <a:schemeClr val="bg2">
                    <a:lumMod val="50000"/>
                  </a:schemeClr>
                </a:solidFill>
              </a:rPr>
              <a:t>Educating Georgia’s Future </a:t>
            </a:r>
          </a:p>
          <a:p>
            <a:pPr algn="l"/>
            <a:endParaRPr lang="en-US" sz="1100"/>
          </a:p>
        </p:txBody>
      </p:sp>
    </p:spTree>
    <p:extLst>
      <p:ext uri="{BB962C8B-B14F-4D97-AF65-F5344CB8AC3E}">
        <p14:creationId xmlns:p14="http://schemas.microsoft.com/office/powerpoint/2010/main" val="3948488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pic>
        <p:nvPicPr>
          <p:cNvPr id="5" name="Picture 4">
            <a:extLst>
              <a:ext uri="{FF2B5EF4-FFF2-40B4-BE49-F238E27FC236}">
                <a16:creationId xmlns:a16="http://schemas.microsoft.com/office/drawing/2014/main" id="{43EC434C-445D-4C20-8952-DAE58056EEFA}"/>
              </a:ext>
            </a:extLst>
          </p:cNvPr>
          <p:cNvPicPr>
            <a:picLocks noChangeAspect="1"/>
          </p:cNvPicPr>
          <p:nvPr userDrawn="1"/>
        </p:nvPicPr>
        <p:blipFill rotWithShape="1">
          <a:blip r:embed="rId2"/>
          <a:srcRect r="4456"/>
          <a:stretch/>
        </p:blipFill>
        <p:spPr>
          <a:xfrm>
            <a:off x="0" y="0"/>
            <a:ext cx="890184" cy="6858000"/>
          </a:xfrm>
          <a:prstGeom prst="rect">
            <a:avLst/>
          </a:prstGeom>
        </p:spPr>
      </p:pic>
      <p:pic>
        <p:nvPicPr>
          <p:cNvPr id="6" name="Picture 5">
            <a:extLst>
              <a:ext uri="{FF2B5EF4-FFF2-40B4-BE49-F238E27FC236}">
                <a16:creationId xmlns:a16="http://schemas.microsoft.com/office/drawing/2014/main" id="{FC87B943-60A9-4A28-B2E8-EE3501003EFC}"/>
              </a:ext>
            </a:extLst>
          </p:cNvPr>
          <p:cNvPicPr>
            <a:picLocks noChangeAspect="1"/>
          </p:cNvPicPr>
          <p:nvPr userDrawn="1"/>
        </p:nvPicPr>
        <p:blipFill>
          <a:blip r:embed="rId3"/>
          <a:stretch>
            <a:fillRect/>
          </a:stretch>
        </p:blipFill>
        <p:spPr>
          <a:xfrm>
            <a:off x="10015449" y="5919348"/>
            <a:ext cx="1738343" cy="714443"/>
          </a:xfrm>
          <a:prstGeom prst="rect">
            <a:avLst/>
          </a:prstGeom>
        </p:spPr>
      </p:pic>
      <p:grpSp>
        <p:nvGrpSpPr>
          <p:cNvPr id="7" name="Group 6">
            <a:extLst>
              <a:ext uri="{FF2B5EF4-FFF2-40B4-BE49-F238E27FC236}">
                <a16:creationId xmlns:a16="http://schemas.microsoft.com/office/drawing/2014/main" id="{B8D3D8F5-5E83-4494-A1BA-1FCE8B762E7E}"/>
              </a:ext>
            </a:extLst>
          </p:cNvPr>
          <p:cNvGrpSpPr/>
          <p:nvPr userDrawn="1"/>
        </p:nvGrpSpPr>
        <p:grpSpPr>
          <a:xfrm>
            <a:off x="890184" y="6306086"/>
            <a:ext cx="8921704" cy="53219"/>
            <a:chOff x="667641" y="6313581"/>
            <a:chExt cx="7276741" cy="45719"/>
          </a:xfrm>
        </p:grpSpPr>
        <p:sp>
          <p:nvSpPr>
            <p:cNvPr id="8" name="Rectangle 7">
              <a:extLst>
                <a:ext uri="{FF2B5EF4-FFF2-40B4-BE49-F238E27FC236}">
                  <a16:creationId xmlns:a16="http://schemas.microsoft.com/office/drawing/2014/main" id="{7324B9A7-2BA0-4E9E-A411-00B51F111188}"/>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a:extLst>
                <a:ext uri="{FF2B5EF4-FFF2-40B4-BE49-F238E27FC236}">
                  <a16:creationId xmlns:a16="http://schemas.microsoft.com/office/drawing/2014/main" id="{72125A4F-5679-40B0-9361-6E4F3A7857C2}"/>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a:extLst>
                <a:ext uri="{FF2B5EF4-FFF2-40B4-BE49-F238E27FC236}">
                  <a16:creationId xmlns:a16="http://schemas.microsoft.com/office/drawing/2014/main" id="{4E89799D-8C4C-41D1-8025-84DCDAF853C7}"/>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Rectangle 10">
              <a:extLst>
                <a:ext uri="{FF2B5EF4-FFF2-40B4-BE49-F238E27FC236}">
                  <a16:creationId xmlns:a16="http://schemas.microsoft.com/office/drawing/2014/main" id="{311A2562-6BF2-4894-8AAD-10C688F83071}"/>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2" name="TextBox 11">
            <a:extLst>
              <a:ext uri="{FF2B5EF4-FFF2-40B4-BE49-F238E27FC236}">
                <a16:creationId xmlns:a16="http://schemas.microsoft.com/office/drawing/2014/main" id="{BE465034-20F6-4867-B8F7-C2ED953FFE9F}"/>
              </a:ext>
            </a:extLst>
          </p:cNvPr>
          <p:cNvSpPr txBox="1"/>
          <p:nvPr userDrawn="1"/>
        </p:nvSpPr>
        <p:spPr>
          <a:xfrm>
            <a:off x="890185" y="6399861"/>
            <a:ext cx="11480235" cy="430887"/>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Tree>
    <p:extLst>
      <p:ext uri="{BB962C8B-B14F-4D97-AF65-F5344CB8AC3E}">
        <p14:creationId xmlns:p14="http://schemas.microsoft.com/office/powerpoint/2010/main" val="255751842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D14CF94-BD55-4EEE-AD95-F95B8A0A18FB}"/>
              </a:ext>
            </a:extLst>
          </p:cNvPr>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93312EA-63AE-435D-99B4-F9B1459082B2}"/>
              </a:ext>
            </a:extLst>
          </p:cNvPr>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6CAF85-5BF8-46A9-89A2-C625D04E31CA}"/>
              </a:ext>
            </a:extLst>
          </p:cNvPr>
          <p:cNvSpPr>
            <a:spLocks noGrp="1"/>
          </p:cNvSpPr>
          <p:nvPr>
            <p:ph type="dt" sz="half" idx="10"/>
          </p:nvPr>
        </p:nvSpPr>
        <p:spPr/>
        <p:txBody>
          <a:bodyPr/>
          <a:lstStyle/>
          <a:p>
            <a:fld id="{C764DE79-268F-4C1A-8933-263129D2AF90}" type="datetimeFigureOut">
              <a:rPr lang="en-US" smtClean="0"/>
              <a:t>3/10/2022</a:t>
            </a:fld>
            <a:endParaRPr lang="en-US"/>
          </a:p>
        </p:txBody>
      </p:sp>
      <p:sp>
        <p:nvSpPr>
          <p:cNvPr id="5" name="Footer Placeholder 4">
            <a:extLst>
              <a:ext uri="{FF2B5EF4-FFF2-40B4-BE49-F238E27FC236}">
                <a16:creationId xmlns:a16="http://schemas.microsoft.com/office/drawing/2014/main" id="{AE93C85C-E242-4A12-8206-BF0978A976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D00B4D-A18B-4C08-B233-D8A41ADA8951}"/>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70122866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Title Slide Plai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userDrawn="1"/>
        </p:nvPicPr>
        <p:blipFill rotWithShape="1">
          <a:blip r:embed="rId3"/>
          <a:srcRect r="4456"/>
          <a:stretch/>
        </p:blipFill>
        <p:spPr>
          <a:xfrm>
            <a:off x="0" y="0"/>
            <a:ext cx="890184" cy="6858000"/>
          </a:xfrm>
          <a:prstGeom prst="rect">
            <a:avLst/>
          </a:prstGeom>
        </p:spPr>
      </p:pic>
      <p:sp>
        <p:nvSpPr>
          <p:cNvPr id="18" name="Title 1">
            <a:extLst>
              <a:ext uri="{FF2B5EF4-FFF2-40B4-BE49-F238E27FC236}">
                <a16:creationId xmlns:a16="http://schemas.microsoft.com/office/drawing/2014/main" id="{21B681EA-F2F5-EC42-A472-2D4F4B1AD9B7}"/>
              </a:ext>
            </a:extLst>
          </p:cNvPr>
          <p:cNvSpPr>
            <a:spLocks noGrp="1"/>
          </p:cNvSpPr>
          <p:nvPr>
            <p:ph type="ctrTitle" hasCustomPrompt="1"/>
          </p:nvPr>
        </p:nvSpPr>
        <p:spPr>
          <a:xfrm>
            <a:off x="1201956" y="1122363"/>
            <a:ext cx="10551832" cy="2387600"/>
          </a:xfrm>
        </p:spPr>
        <p:txBody>
          <a:bodyPr anchor="b">
            <a:normAutofit/>
          </a:bodyPr>
          <a:lstStyle>
            <a:lvl1pPr algn="ctr">
              <a:defRPr sz="4800"/>
            </a:lvl1pPr>
          </a:lstStyle>
          <a:p>
            <a:r>
              <a:rPr lang="en-US"/>
              <a:t>Presentation Title</a:t>
            </a:r>
          </a:p>
        </p:txBody>
      </p:sp>
      <p:sp>
        <p:nvSpPr>
          <p:cNvPr id="19" name="Subtitle 2">
            <a:extLst>
              <a:ext uri="{FF2B5EF4-FFF2-40B4-BE49-F238E27FC236}">
                <a16:creationId xmlns:a16="http://schemas.microsoft.com/office/drawing/2014/main" id="{71120813-8E8A-2846-88BB-0D7E94451AE5}"/>
              </a:ext>
            </a:extLst>
          </p:cNvPr>
          <p:cNvSpPr>
            <a:spLocks noGrp="1"/>
          </p:cNvSpPr>
          <p:nvPr>
            <p:ph type="subTitle" idx="1" hasCustomPrompt="1"/>
          </p:nvPr>
        </p:nvSpPr>
        <p:spPr>
          <a:xfrm>
            <a:off x="1201956" y="3602038"/>
            <a:ext cx="10551832" cy="1826077"/>
          </a:xfrm>
        </p:spPr>
        <p:txBody>
          <a:bodyPr>
            <a:normAutofit/>
          </a:bodyPr>
          <a:lstStyle>
            <a:lvl1pPr marL="0" indent="0" algn="ctr">
              <a:buNone/>
              <a:defRPr sz="3200" b="1">
                <a:solidFill>
                  <a:schemeClr val="bg2">
                    <a:lumMod val="50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Presentation Subtitle</a:t>
            </a:r>
          </a:p>
        </p:txBody>
      </p:sp>
      <p:pic>
        <p:nvPicPr>
          <p:cNvPr id="20" name="Picture 19">
            <a:extLst>
              <a:ext uri="{FF2B5EF4-FFF2-40B4-BE49-F238E27FC236}">
                <a16:creationId xmlns:a16="http://schemas.microsoft.com/office/drawing/2014/main" id="{B15DE0A7-3C94-754A-A558-C07D050348F2}"/>
              </a:ext>
            </a:extLst>
          </p:cNvPr>
          <p:cNvPicPr>
            <a:picLocks noChangeAspect="1"/>
          </p:cNvPicPr>
          <p:nvPr userDrawn="1"/>
        </p:nvPicPr>
        <p:blipFill>
          <a:blip r:embed="rId4"/>
          <a:stretch>
            <a:fillRect/>
          </a:stretch>
        </p:blipFill>
        <p:spPr>
          <a:xfrm>
            <a:off x="10015446" y="5919344"/>
            <a:ext cx="1738343"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userDrawn="1"/>
        </p:nvGrpSpPr>
        <p:grpSpPr>
          <a:xfrm>
            <a:off x="890184" y="6306082"/>
            <a:ext cx="8921704"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26" name="TextBox 25">
            <a:extLst>
              <a:ext uri="{FF2B5EF4-FFF2-40B4-BE49-F238E27FC236}">
                <a16:creationId xmlns:a16="http://schemas.microsoft.com/office/drawing/2014/main" id="{8DA3722A-6D40-1241-BC75-3DC8893F50CF}"/>
              </a:ext>
            </a:extLst>
          </p:cNvPr>
          <p:cNvSpPr txBox="1"/>
          <p:nvPr userDrawn="1"/>
        </p:nvSpPr>
        <p:spPr>
          <a:xfrm>
            <a:off x="890184" y="6399857"/>
            <a:ext cx="11480235"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a:solidFill>
                  <a:schemeClr val="bg2">
                    <a:lumMod val="50000"/>
                  </a:schemeClr>
                </a:solidFill>
              </a:rPr>
              <a:t>Richard Woods, Georgia’s School Superintendent</a:t>
            </a:r>
            <a:r>
              <a:rPr lang="en-US" sz="1100" b="1">
                <a:solidFill>
                  <a:schemeClr val="bg2">
                    <a:lumMod val="50000"/>
                  </a:schemeClr>
                </a:solidFill>
              </a:rPr>
              <a:t> </a:t>
            </a:r>
            <a:r>
              <a:rPr lang="en-US" sz="1100" b="1">
                <a:solidFill>
                  <a:srgbClr val="1186CA"/>
                </a:solidFill>
              </a:rPr>
              <a:t>|</a:t>
            </a:r>
            <a:r>
              <a:rPr lang="en-US" sz="1100" b="1">
                <a:solidFill>
                  <a:schemeClr val="bg2">
                    <a:lumMod val="50000"/>
                  </a:schemeClr>
                </a:solidFill>
              </a:rPr>
              <a:t> Georgia Department of Education </a:t>
            </a:r>
            <a:r>
              <a:rPr lang="en-US" sz="1100" b="1">
                <a:solidFill>
                  <a:srgbClr val="1186CA"/>
                </a:solidFill>
              </a:rPr>
              <a:t>|</a:t>
            </a:r>
            <a:r>
              <a:rPr lang="en-US" sz="1100" b="1">
                <a:solidFill>
                  <a:schemeClr val="bg2">
                    <a:lumMod val="50000"/>
                  </a:schemeClr>
                </a:solidFill>
              </a:rPr>
              <a:t> </a:t>
            </a:r>
            <a:r>
              <a:rPr lang="en-US" sz="1100" b="1" i="1">
                <a:solidFill>
                  <a:schemeClr val="bg2">
                    <a:lumMod val="50000"/>
                  </a:schemeClr>
                </a:solidFill>
              </a:rPr>
              <a:t>Educating Georgia’s Future </a:t>
            </a:r>
          </a:p>
          <a:p>
            <a:pPr algn="l"/>
            <a:endParaRPr lang="en-US" sz="1100"/>
          </a:p>
        </p:txBody>
      </p:sp>
    </p:spTree>
    <p:custDataLst>
      <p:tags r:id="rId1"/>
    </p:custDataLst>
    <p:extLst>
      <p:ext uri="{BB962C8B-B14F-4D97-AF65-F5344CB8AC3E}">
        <p14:creationId xmlns:p14="http://schemas.microsoft.com/office/powerpoint/2010/main" val="365537934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eaLnBrk="0" hangingPunct="0">
              <a:defRPr>
                <a:solidFill>
                  <a:schemeClr val="bg1"/>
                </a:solidFill>
                <a:ea typeface="ＭＳ Ｐゴシック" pitchFamily="34" charset="-128"/>
              </a:defRPr>
            </a:lvl1pPr>
          </a:lstStyle>
          <a:p>
            <a:pPr>
              <a:defRPr/>
            </a:pPr>
            <a:fld id="{08CDF677-06E6-4626-9844-38F1F480B2AA}" type="slidenum">
              <a:rPr lang="en-US" smtClean="0"/>
              <a:pPr>
                <a:defRPr/>
              </a:pPr>
              <a:t>‹#›</a:t>
            </a:fld>
            <a:endParaRPr lang="en-US"/>
          </a:p>
        </p:txBody>
      </p:sp>
      <p:sp>
        <p:nvSpPr>
          <p:cNvPr id="3"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bg1"/>
                </a:solidFill>
              </a:defRPr>
            </a:lvl1pPr>
          </a:lstStyle>
          <a:p>
            <a:r>
              <a:rPr lang="en-US"/>
              <a:t>7/1/2017</a:t>
            </a:r>
          </a:p>
        </p:txBody>
      </p:sp>
    </p:spTree>
    <p:extLst>
      <p:ext uri="{BB962C8B-B14F-4D97-AF65-F5344CB8AC3E}">
        <p14:creationId xmlns:p14="http://schemas.microsoft.com/office/powerpoint/2010/main" val="285828876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Orange bullets right object">
    <p:spTree>
      <p:nvGrpSpPr>
        <p:cNvPr id="1" name=""/>
        <p:cNvGrpSpPr/>
        <p:nvPr/>
      </p:nvGrpSpPr>
      <p:grpSpPr>
        <a:xfrm>
          <a:off x="0" y="0"/>
          <a:ext cx="0" cy="0"/>
          <a:chOff x="0" y="0"/>
          <a:chExt cx="0" cy="0"/>
        </a:xfrm>
      </p:grpSpPr>
      <p:sp>
        <p:nvSpPr>
          <p:cNvPr id="9" name="Content Placeholder 2"/>
          <p:cNvSpPr>
            <a:spLocks noGrp="1"/>
          </p:cNvSpPr>
          <p:nvPr>
            <p:ph sz="half" idx="1"/>
          </p:nvPr>
        </p:nvSpPr>
        <p:spPr>
          <a:xfrm>
            <a:off x="609600" y="1219200"/>
            <a:ext cx="5384800" cy="4308872"/>
          </a:xfrm>
        </p:spPr>
        <p:txBody>
          <a:bodyPr>
            <a:normAutofit/>
          </a:bodyPr>
          <a:lstStyle>
            <a:lvl1pPr>
              <a:defRPr sz="3600">
                <a:solidFill>
                  <a:srgbClr val="796E65"/>
                </a:solidFill>
              </a:defRPr>
            </a:lvl1pPr>
            <a:lvl2pPr>
              <a:defRPr sz="3200">
                <a:solidFill>
                  <a:srgbClr val="796E65"/>
                </a:solidFill>
              </a:defRPr>
            </a:lvl2pPr>
            <a:lvl3pPr>
              <a:defRPr sz="2800">
                <a:solidFill>
                  <a:srgbClr val="796E65"/>
                </a:solidFill>
              </a:defRPr>
            </a:lvl3pPr>
            <a:lvl4pPr>
              <a:defRPr sz="2400">
                <a:solidFill>
                  <a:srgbClr val="796E65"/>
                </a:solidFill>
              </a:defRPr>
            </a:lvl4pPr>
            <a:lvl5pPr marL="2057400" indent="-228600">
              <a:buClr>
                <a:srgbClr val="ED8B00"/>
              </a:buClr>
              <a:buFont typeface="Arial" panose="020B0604020202020204" pitchFamily="34" charset="0"/>
              <a:buChar char="•"/>
              <a:defRPr sz="2400">
                <a:solidFill>
                  <a:srgbClr val="796E65"/>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3"/>
          <p:cNvSpPr>
            <a:spLocks noGrp="1"/>
          </p:cNvSpPr>
          <p:nvPr>
            <p:ph sz="half" idx="2"/>
          </p:nvPr>
        </p:nvSpPr>
        <p:spPr>
          <a:xfrm>
            <a:off x="6197600" y="1219200"/>
            <a:ext cx="5384800" cy="4308872"/>
          </a:xfrm>
        </p:spPr>
        <p:txBody>
          <a:bodyPr>
            <a:normAutofit/>
          </a:bodyPr>
          <a:lstStyle>
            <a:lvl1pPr>
              <a:defRPr sz="3600">
                <a:solidFill>
                  <a:srgbClr val="796E65"/>
                </a:solidFill>
              </a:defRPr>
            </a:lvl1pPr>
            <a:lvl2pPr>
              <a:defRPr sz="3200">
                <a:solidFill>
                  <a:srgbClr val="796E65"/>
                </a:solidFill>
              </a:defRPr>
            </a:lvl2pPr>
            <a:lvl3pPr>
              <a:defRPr sz="2800">
                <a:solidFill>
                  <a:srgbClr val="796E65"/>
                </a:solidFill>
              </a:defRPr>
            </a:lvl3pPr>
            <a:lvl4pPr>
              <a:defRPr sz="2400">
                <a:solidFill>
                  <a:srgbClr val="796E65"/>
                </a:solidFill>
              </a:defRPr>
            </a:lvl4pPr>
            <a:lvl5pPr marL="2057400" indent="-228600">
              <a:buClr>
                <a:srgbClr val="ED8B00"/>
              </a:buClr>
              <a:buFont typeface="Arial" panose="020B0604020202020204" pitchFamily="34" charset="0"/>
              <a:buChar char="•"/>
              <a:defRPr sz="2400">
                <a:solidFill>
                  <a:srgbClr val="796E65"/>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Rectangle 12"/>
          <p:cNvSpPr/>
          <p:nvPr userDrawn="1"/>
        </p:nvSpPr>
        <p:spPr>
          <a:xfrm>
            <a:off x="10363200" y="-19050"/>
            <a:ext cx="2133600" cy="857250"/>
          </a:xfrm>
          <a:prstGeom prst="rect">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Title 1"/>
          <p:cNvSpPr>
            <a:spLocks noGrp="1"/>
          </p:cNvSpPr>
          <p:nvPr>
            <p:ph type="title"/>
          </p:nvPr>
        </p:nvSpPr>
        <p:spPr>
          <a:xfrm>
            <a:off x="0" y="0"/>
            <a:ext cx="10363200" cy="838200"/>
          </a:xfrm>
          <a:solidFill>
            <a:srgbClr val="ED8B00"/>
          </a:solidFill>
        </p:spPr>
        <p:txBody>
          <a:bodyPr lIns="182880" rIns="0">
            <a:normAutofit/>
          </a:bodyPr>
          <a:lstStyle>
            <a:lvl1pPr algn="l">
              <a:defRPr>
                <a:solidFill>
                  <a:schemeClr val="bg1"/>
                </a:solidFill>
              </a:defRPr>
            </a:lvl1pPr>
          </a:lstStyle>
          <a:p>
            <a:r>
              <a:rPr lang="en-US" dirty="0"/>
              <a:t>Click to edit Master title style</a:t>
            </a:r>
          </a:p>
        </p:txBody>
      </p:sp>
      <p:pic>
        <p:nvPicPr>
          <p:cNvPr id="15" name="Picture 14"/>
          <p:cNvPicPr>
            <a:picLocks noChangeAspect="1"/>
          </p:cNvPicPr>
          <p:nvPr userDrawn="1"/>
        </p:nvPicPr>
        <p:blipFill rotWithShape="1">
          <a:blip r:embed="rId2">
            <a:extLst>
              <a:ext uri="{28A0092B-C50C-407E-A947-70E740481C1C}">
                <a14:useLocalDpi xmlns:a14="http://schemas.microsoft.com/office/drawing/2010/main" val="0"/>
              </a:ext>
            </a:extLst>
          </a:blip>
          <a:srcRect t="21577" r="15470" b="63486"/>
          <a:stretch/>
        </p:blipFill>
        <p:spPr>
          <a:xfrm>
            <a:off x="10363200" y="-19050"/>
            <a:ext cx="1828800" cy="857250"/>
          </a:xfrm>
          <a:prstGeom prst="rect">
            <a:avLst/>
          </a:prstGeom>
        </p:spPr>
      </p:pic>
    </p:spTree>
    <p:extLst>
      <p:ext uri="{BB962C8B-B14F-4D97-AF65-F5344CB8AC3E}">
        <p14:creationId xmlns:p14="http://schemas.microsoft.com/office/powerpoint/2010/main" val="225956008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Section Header #1">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F24F57B-988E-DF48-95CC-12162DB82D17}"/>
              </a:ext>
            </a:extLst>
          </p:cNvPr>
          <p:cNvPicPr>
            <a:picLocks noChangeAspect="1"/>
          </p:cNvPicPr>
          <p:nvPr userDrawn="1"/>
        </p:nvPicPr>
        <p:blipFill rotWithShape="1">
          <a:blip r:embed="rId2"/>
          <a:srcRect b="5868"/>
          <a:stretch/>
        </p:blipFill>
        <p:spPr>
          <a:xfrm>
            <a:off x="-909" y="159340"/>
            <a:ext cx="3510728" cy="6146741"/>
          </a:xfrm>
          <a:prstGeom prst="rect">
            <a:avLst/>
          </a:prstGeom>
        </p:spPr>
      </p:pic>
      <p:sp>
        <p:nvSpPr>
          <p:cNvPr id="8" name="Title 1">
            <a:extLst>
              <a:ext uri="{FF2B5EF4-FFF2-40B4-BE49-F238E27FC236}">
                <a16:creationId xmlns:a16="http://schemas.microsoft.com/office/drawing/2014/main" id="{AA38BD43-9EF6-9C44-88A5-EC83FE777A5B}"/>
              </a:ext>
            </a:extLst>
          </p:cNvPr>
          <p:cNvSpPr>
            <a:spLocks noGrp="1"/>
          </p:cNvSpPr>
          <p:nvPr>
            <p:ph type="title"/>
          </p:nvPr>
        </p:nvSpPr>
        <p:spPr>
          <a:xfrm>
            <a:off x="2971379" y="726832"/>
            <a:ext cx="8725037" cy="1987336"/>
          </a:xfrm>
        </p:spPr>
        <p:txBody>
          <a:bodyPr anchor="b">
            <a:normAutofit/>
          </a:bodyPr>
          <a:lstStyle>
            <a:lvl1pPr algn="ctr">
              <a:defRPr sz="3600">
                <a:solidFill>
                  <a:srgbClr val="44883E"/>
                </a:solidFill>
                <a:latin typeface="Arial" panose="020B0604020202020204" pitchFamily="34" charset="0"/>
                <a:cs typeface="Arial" panose="020B0604020202020204" pitchFamily="34" charset="0"/>
              </a:defRPr>
            </a:lvl1pPr>
          </a:lstStyle>
          <a:p>
            <a:r>
              <a:rPr lang="en-US"/>
              <a:t>Click to edit Master title style</a:t>
            </a:r>
          </a:p>
        </p:txBody>
      </p:sp>
      <p:sp>
        <p:nvSpPr>
          <p:cNvPr id="9" name="Text Placeholder 9">
            <a:extLst>
              <a:ext uri="{FF2B5EF4-FFF2-40B4-BE49-F238E27FC236}">
                <a16:creationId xmlns:a16="http://schemas.microsoft.com/office/drawing/2014/main" id="{24248480-3C36-FA4E-B4B3-A757688E9687}"/>
              </a:ext>
            </a:extLst>
          </p:cNvPr>
          <p:cNvSpPr>
            <a:spLocks noGrp="1"/>
          </p:cNvSpPr>
          <p:nvPr>
            <p:ph type="body" sz="quarter" idx="13" hasCustomPrompt="1"/>
          </p:nvPr>
        </p:nvSpPr>
        <p:spPr>
          <a:xfrm>
            <a:off x="2971379" y="2841946"/>
            <a:ext cx="8725037" cy="1887372"/>
          </a:xfrm>
        </p:spPr>
        <p:txBody>
          <a:bodyPr>
            <a:normAutofit/>
          </a:bodyPr>
          <a:lstStyle>
            <a:lvl1pPr marL="0" indent="0" algn="ctr">
              <a:buNone/>
              <a:defRPr sz="28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pic>
        <p:nvPicPr>
          <p:cNvPr id="17" name="Picture 16">
            <a:extLst>
              <a:ext uri="{FF2B5EF4-FFF2-40B4-BE49-F238E27FC236}">
                <a16:creationId xmlns:a16="http://schemas.microsoft.com/office/drawing/2014/main" id="{F382055D-B3C4-A94C-BD21-36B1B585D125}"/>
              </a:ext>
            </a:extLst>
          </p:cNvPr>
          <p:cNvPicPr>
            <a:picLocks noChangeAspect="1"/>
          </p:cNvPicPr>
          <p:nvPr userDrawn="1"/>
        </p:nvPicPr>
        <p:blipFill>
          <a:blip r:embed="rId3"/>
          <a:stretch>
            <a:fillRect/>
          </a:stretch>
        </p:blipFill>
        <p:spPr>
          <a:xfrm>
            <a:off x="9958073" y="5919344"/>
            <a:ext cx="1738343" cy="714443"/>
          </a:xfrm>
          <a:prstGeom prst="rect">
            <a:avLst/>
          </a:prstGeom>
        </p:spPr>
      </p:pic>
      <p:grpSp>
        <p:nvGrpSpPr>
          <p:cNvPr id="18" name="Group 17">
            <a:extLst>
              <a:ext uri="{FF2B5EF4-FFF2-40B4-BE49-F238E27FC236}">
                <a16:creationId xmlns:a16="http://schemas.microsoft.com/office/drawing/2014/main" id="{4825A828-5FDB-244F-84D5-F4560E19A62F}"/>
              </a:ext>
            </a:extLst>
          </p:cNvPr>
          <p:cNvGrpSpPr/>
          <p:nvPr userDrawn="1"/>
        </p:nvGrpSpPr>
        <p:grpSpPr>
          <a:xfrm>
            <a:off x="0" y="6306082"/>
            <a:ext cx="9754515" cy="45719"/>
            <a:chOff x="667641" y="6313581"/>
            <a:chExt cx="7276741" cy="45719"/>
          </a:xfrm>
        </p:grpSpPr>
        <p:sp>
          <p:nvSpPr>
            <p:cNvPr id="19" name="Rectangle 18">
              <a:extLst>
                <a:ext uri="{FF2B5EF4-FFF2-40B4-BE49-F238E27FC236}">
                  <a16:creationId xmlns:a16="http://schemas.microsoft.com/office/drawing/2014/main" id="{D63FE4EB-AE1E-0C4C-8B1B-853CCEABDEBA}"/>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 name="Rectangle 19">
              <a:extLst>
                <a:ext uri="{FF2B5EF4-FFF2-40B4-BE49-F238E27FC236}">
                  <a16:creationId xmlns:a16="http://schemas.microsoft.com/office/drawing/2014/main" id="{10F13653-ADA5-D845-8C68-31ACE86D0C82}"/>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Rectangle 20">
              <a:extLst>
                <a:ext uri="{FF2B5EF4-FFF2-40B4-BE49-F238E27FC236}">
                  <a16:creationId xmlns:a16="http://schemas.microsoft.com/office/drawing/2014/main" id="{22638505-5E3C-454A-9E3D-BC0FEF5A0562}"/>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2" name="Rectangle 21">
              <a:extLst>
                <a:ext uri="{FF2B5EF4-FFF2-40B4-BE49-F238E27FC236}">
                  <a16:creationId xmlns:a16="http://schemas.microsoft.com/office/drawing/2014/main" id="{B8B835C8-34FA-BE4D-B35F-1F02DBDC4DF2}"/>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23" name="TextBox 22">
            <a:extLst>
              <a:ext uri="{FF2B5EF4-FFF2-40B4-BE49-F238E27FC236}">
                <a16:creationId xmlns:a16="http://schemas.microsoft.com/office/drawing/2014/main" id="{A1143413-3208-B848-8E62-DD6AED7FE731}"/>
              </a:ext>
            </a:extLst>
          </p:cNvPr>
          <p:cNvSpPr txBox="1"/>
          <p:nvPr userDrawn="1"/>
        </p:nvSpPr>
        <p:spPr>
          <a:xfrm>
            <a:off x="832811" y="6399857"/>
            <a:ext cx="11480235"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a:solidFill>
                  <a:schemeClr val="bg2">
                    <a:lumMod val="50000"/>
                  </a:schemeClr>
                </a:solidFill>
              </a:rPr>
              <a:t>Richard Woods, Georgia’s School Superintendent</a:t>
            </a:r>
            <a:r>
              <a:rPr lang="en-US" sz="1100" b="1">
                <a:solidFill>
                  <a:schemeClr val="bg2">
                    <a:lumMod val="50000"/>
                  </a:schemeClr>
                </a:solidFill>
              </a:rPr>
              <a:t> </a:t>
            </a:r>
            <a:r>
              <a:rPr lang="en-US" sz="1100" b="1">
                <a:solidFill>
                  <a:srgbClr val="1186CA"/>
                </a:solidFill>
              </a:rPr>
              <a:t>|</a:t>
            </a:r>
            <a:r>
              <a:rPr lang="en-US" sz="1100" b="1">
                <a:solidFill>
                  <a:schemeClr val="bg2">
                    <a:lumMod val="50000"/>
                  </a:schemeClr>
                </a:solidFill>
              </a:rPr>
              <a:t> Georgia Department of Education </a:t>
            </a:r>
            <a:r>
              <a:rPr lang="en-US" sz="1100" b="1">
                <a:solidFill>
                  <a:srgbClr val="1186CA"/>
                </a:solidFill>
              </a:rPr>
              <a:t>|</a:t>
            </a:r>
            <a:r>
              <a:rPr lang="en-US" sz="1100" b="1">
                <a:solidFill>
                  <a:schemeClr val="bg2">
                    <a:lumMod val="50000"/>
                  </a:schemeClr>
                </a:solidFill>
              </a:rPr>
              <a:t> </a:t>
            </a:r>
            <a:r>
              <a:rPr lang="en-US" sz="1100" b="1" i="1">
                <a:solidFill>
                  <a:schemeClr val="bg2">
                    <a:lumMod val="50000"/>
                  </a:schemeClr>
                </a:solidFill>
              </a:rPr>
              <a:t>Educating Georgia’s Future </a:t>
            </a:r>
          </a:p>
          <a:p>
            <a:pPr algn="l"/>
            <a:endParaRPr lang="en-US" sz="1100"/>
          </a:p>
        </p:txBody>
      </p:sp>
    </p:spTree>
    <p:extLst>
      <p:ext uri="{BB962C8B-B14F-4D97-AF65-F5344CB8AC3E}">
        <p14:creationId xmlns:p14="http://schemas.microsoft.com/office/powerpoint/2010/main" val="406271046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96EF8B3-6F3D-9646-BE7C-BAE01D591EE2}"/>
              </a:ext>
            </a:extLst>
          </p:cNvPr>
          <p:cNvPicPr>
            <a:picLocks noChangeAspect="1"/>
          </p:cNvPicPr>
          <p:nvPr userDrawn="1"/>
        </p:nvPicPr>
        <p:blipFill rotWithShape="1">
          <a:blip r:embed="rId2"/>
          <a:srcRect l="10731"/>
          <a:stretch/>
        </p:blipFill>
        <p:spPr>
          <a:xfrm>
            <a:off x="1" y="1251061"/>
            <a:ext cx="3841196" cy="5292610"/>
          </a:xfrm>
          <a:prstGeom prst="rect">
            <a:avLst/>
          </a:prstGeom>
        </p:spPr>
      </p:pic>
      <p:sp>
        <p:nvSpPr>
          <p:cNvPr id="8" name="Title 1">
            <a:extLst>
              <a:ext uri="{FF2B5EF4-FFF2-40B4-BE49-F238E27FC236}">
                <a16:creationId xmlns:a16="http://schemas.microsoft.com/office/drawing/2014/main" id="{AA38BD43-9EF6-9C44-88A5-EC83FE777A5B}"/>
              </a:ext>
            </a:extLst>
          </p:cNvPr>
          <p:cNvSpPr>
            <a:spLocks noGrp="1"/>
          </p:cNvSpPr>
          <p:nvPr>
            <p:ph type="title"/>
          </p:nvPr>
        </p:nvSpPr>
        <p:spPr>
          <a:xfrm>
            <a:off x="2971379" y="726832"/>
            <a:ext cx="8725037" cy="1987336"/>
          </a:xfrm>
        </p:spPr>
        <p:txBody>
          <a:bodyPr anchor="b">
            <a:normAutofit/>
          </a:bodyPr>
          <a:lstStyle>
            <a:lvl1pPr algn="ctr">
              <a:defRPr sz="3600">
                <a:solidFill>
                  <a:srgbClr val="44883E"/>
                </a:solidFill>
                <a:latin typeface="Arial" panose="020B0604020202020204" pitchFamily="34" charset="0"/>
                <a:cs typeface="Arial" panose="020B0604020202020204" pitchFamily="34" charset="0"/>
              </a:defRPr>
            </a:lvl1pPr>
          </a:lstStyle>
          <a:p>
            <a:r>
              <a:rPr lang="en-US"/>
              <a:t>Click to edit Master title style</a:t>
            </a:r>
          </a:p>
        </p:txBody>
      </p:sp>
      <p:sp>
        <p:nvSpPr>
          <p:cNvPr id="9" name="Text Placeholder 9">
            <a:extLst>
              <a:ext uri="{FF2B5EF4-FFF2-40B4-BE49-F238E27FC236}">
                <a16:creationId xmlns:a16="http://schemas.microsoft.com/office/drawing/2014/main" id="{24248480-3C36-FA4E-B4B3-A757688E9687}"/>
              </a:ext>
            </a:extLst>
          </p:cNvPr>
          <p:cNvSpPr>
            <a:spLocks noGrp="1"/>
          </p:cNvSpPr>
          <p:nvPr>
            <p:ph type="body" sz="quarter" idx="13" hasCustomPrompt="1"/>
          </p:nvPr>
        </p:nvSpPr>
        <p:spPr>
          <a:xfrm>
            <a:off x="2971379" y="2841946"/>
            <a:ext cx="8725037" cy="1887372"/>
          </a:xfrm>
        </p:spPr>
        <p:txBody>
          <a:bodyPr>
            <a:normAutofit/>
          </a:bodyPr>
          <a:lstStyle>
            <a:lvl1pPr marL="0" indent="0" algn="ctr">
              <a:buNone/>
              <a:defRPr sz="28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pic>
        <p:nvPicPr>
          <p:cNvPr id="17" name="Picture 16">
            <a:extLst>
              <a:ext uri="{FF2B5EF4-FFF2-40B4-BE49-F238E27FC236}">
                <a16:creationId xmlns:a16="http://schemas.microsoft.com/office/drawing/2014/main" id="{F382055D-B3C4-A94C-BD21-36B1B585D125}"/>
              </a:ext>
            </a:extLst>
          </p:cNvPr>
          <p:cNvPicPr>
            <a:picLocks noChangeAspect="1"/>
          </p:cNvPicPr>
          <p:nvPr userDrawn="1"/>
        </p:nvPicPr>
        <p:blipFill>
          <a:blip r:embed="rId3"/>
          <a:stretch>
            <a:fillRect/>
          </a:stretch>
        </p:blipFill>
        <p:spPr>
          <a:xfrm>
            <a:off x="9958073" y="5919344"/>
            <a:ext cx="1738343" cy="714443"/>
          </a:xfrm>
          <a:prstGeom prst="rect">
            <a:avLst/>
          </a:prstGeom>
        </p:spPr>
      </p:pic>
      <p:grpSp>
        <p:nvGrpSpPr>
          <p:cNvPr id="18" name="Group 17">
            <a:extLst>
              <a:ext uri="{FF2B5EF4-FFF2-40B4-BE49-F238E27FC236}">
                <a16:creationId xmlns:a16="http://schemas.microsoft.com/office/drawing/2014/main" id="{4825A828-5FDB-244F-84D5-F4560E19A62F}"/>
              </a:ext>
            </a:extLst>
          </p:cNvPr>
          <p:cNvGrpSpPr/>
          <p:nvPr userDrawn="1"/>
        </p:nvGrpSpPr>
        <p:grpSpPr>
          <a:xfrm>
            <a:off x="0" y="6306082"/>
            <a:ext cx="9754515" cy="45719"/>
            <a:chOff x="667641" y="6313581"/>
            <a:chExt cx="7276741" cy="45719"/>
          </a:xfrm>
        </p:grpSpPr>
        <p:sp>
          <p:nvSpPr>
            <p:cNvPr id="19" name="Rectangle 18">
              <a:extLst>
                <a:ext uri="{FF2B5EF4-FFF2-40B4-BE49-F238E27FC236}">
                  <a16:creationId xmlns:a16="http://schemas.microsoft.com/office/drawing/2014/main" id="{D63FE4EB-AE1E-0C4C-8B1B-853CCEABDEBA}"/>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 name="Rectangle 19">
              <a:extLst>
                <a:ext uri="{FF2B5EF4-FFF2-40B4-BE49-F238E27FC236}">
                  <a16:creationId xmlns:a16="http://schemas.microsoft.com/office/drawing/2014/main" id="{10F13653-ADA5-D845-8C68-31ACE86D0C82}"/>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Rectangle 20">
              <a:extLst>
                <a:ext uri="{FF2B5EF4-FFF2-40B4-BE49-F238E27FC236}">
                  <a16:creationId xmlns:a16="http://schemas.microsoft.com/office/drawing/2014/main" id="{22638505-5E3C-454A-9E3D-BC0FEF5A0562}"/>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2" name="Rectangle 21">
              <a:extLst>
                <a:ext uri="{FF2B5EF4-FFF2-40B4-BE49-F238E27FC236}">
                  <a16:creationId xmlns:a16="http://schemas.microsoft.com/office/drawing/2014/main" id="{B8B835C8-34FA-BE4D-B35F-1F02DBDC4DF2}"/>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23" name="TextBox 22">
            <a:extLst>
              <a:ext uri="{FF2B5EF4-FFF2-40B4-BE49-F238E27FC236}">
                <a16:creationId xmlns:a16="http://schemas.microsoft.com/office/drawing/2014/main" id="{A1143413-3208-B848-8E62-DD6AED7FE731}"/>
              </a:ext>
            </a:extLst>
          </p:cNvPr>
          <p:cNvSpPr txBox="1"/>
          <p:nvPr userDrawn="1"/>
        </p:nvSpPr>
        <p:spPr>
          <a:xfrm>
            <a:off x="832811" y="6399857"/>
            <a:ext cx="11480235"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a:solidFill>
                  <a:schemeClr val="bg2">
                    <a:lumMod val="50000"/>
                  </a:schemeClr>
                </a:solidFill>
              </a:rPr>
              <a:t>Richard Woods, Georgia’s School Superintendent</a:t>
            </a:r>
            <a:r>
              <a:rPr lang="en-US" sz="1100" b="1">
                <a:solidFill>
                  <a:schemeClr val="bg2">
                    <a:lumMod val="50000"/>
                  </a:schemeClr>
                </a:solidFill>
              </a:rPr>
              <a:t> </a:t>
            </a:r>
            <a:r>
              <a:rPr lang="en-US" sz="1100" b="1">
                <a:solidFill>
                  <a:srgbClr val="1186CA"/>
                </a:solidFill>
              </a:rPr>
              <a:t>|</a:t>
            </a:r>
            <a:r>
              <a:rPr lang="en-US" sz="1100" b="1">
                <a:solidFill>
                  <a:schemeClr val="bg2">
                    <a:lumMod val="50000"/>
                  </a:schemeClr>
                </a:solidFill>
              </a:rPr>
              <a:t> Georgia Department of Education </a:t>
            </a:r>
            <a:r>
              <a:rPr lang="en-US" sz="1100" b="1">
                <a:solidFill>
                  <a:srgbClr val="1186CA"/>
                </a:solidFill>
              </a:rPr>
              <a:t>|</a:t>
            </a:r>
            <a:r>
              <a:rPr lang="en-US" sz="1100" b="1">
                <a:solidFill>
                  <a:schemeClr val="bg2">
                    <a:lumMod val="50000"/>
                  </a:schemeClr>
                </a:solidFill>
              </a:rPr>
              <a:t> </a:t>
            </a:r>
            <a:r>
              <a:rPr lang="en-US" sz="1100" b="1" i="1">
                <a:solidFill>
                  <a:schemeClr val="bg2">
                    <a:lumMod val="50000"/>
                  </a:schemeClr>
                </a:solidFill>
              </a:rPr>
              <a:t>Educating Georgia’s Future </a:t>
            </a:r>
          </a:p>
          <a:p>
            <a:pPr algn="l"/>
            <a:endParaRPr lang="en-US" sz="1100"/>
          </a:p>
        </p:txBody>
      </p:sp>
    </p:spTree>
    <p:extLst>
      <p:ext uri="{BB962C8B-B14F-4D97-AF65-F5344CB8AC3E}">
        <p14:creationId xmlns:p14="http://schemas.microsoft.com/office/powerpoint/2010/main" val="126465228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Section Header #3">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5977ABD-0DF5-F147-AD3B-BCC6D27BB3C7}"/>
              </a:ext>
            </a:extLst>
          </p:cNvPr>
          <p:cNvPicPr>
            <a:picLocks noChangeAspect="1"/>
          </p:cNvPicPr>
          <p:nvPr userDrawn="1"/>
        </p:nvPicPr>
        <p:blipFill rotWithShape="1">
          <a:blip r:embed="rId2"/>
          <a:srcRect r="12629"/>
          <a:stretch/>
        </p:blipFill>
        <p:spPr>
          <a:xfrm>
            <a:off x="9049819" y="1399531"/>
            <a:ext cx="3142181" cy="5055990"/>
          </a:xfrm>
          <a:prstGeom prst="rect">
            <a:avLst/>
          </a:prstGeom>
        </p:spPr>
      </p:pic>
      <p:sp>
        <p:nvSpPr>
          <p:cNvPr id="8" name="Title 1">
            <a:extLst>
              <a:ext uri="{FF2B5EF4-FFF2-40B4-BE49-F238E27FC236}">
                <a16:creationId xmlns:a16="http://schemas.microsoft.com/office/drawing/2014/main" id="{AA38BD43-9EF6-9C44-88A5-EC83FE777A5B}"/>
              </a:ext>
            </a:extLst>
          </p:cNvPr>
          <p:cNvSpPr>
            <a:spLocks noGrp="1"/>
          </p:cNvSpPr>
          <p:nvPr>
            <p:ph type="title"/>
          </p:nvPr>
        </p:nvSpPr>
        <p:spPr>
          <a:xfrm>
            <a:off x="459088" y="726832"/>
            <a:ext cx="8725037" cy="1987336"/>
          </a:xfrm>
        </p:spPr>
        <p:txBody>
          <a:bodyPr anchor="b">
            <a:normAutofit/>
          </a:bodyPr>
          <a:lstStyle>
            <a:lvl1pPr algn="ctr">
              <a:defRPr sz="3600">
                <a:solidFill>
                  <a:srgbClr val="44883E"/>
                </a:solidFill>
                <a:latin typeface="Arial" panose="020B0604020202020204" pitchFamily="34" charset="0"/>
                <a:cs typeface="Arial" panose="020B0604020202020204" pitchFamily="34" charset="0"/>
              </a:defRPr>
            </a:lvl1pPr>
          </a:lstStyle>
          <a:p>
            <a:r>
              <a:rPr lang="en-US"/>
              <a:t>Click to edit Master title style</a:t>
            </a:r>
          </a:p>
        </p:txBody>
      </p:sp>
      <p:sp>
        <p:nvSpPr>
          <p:cNvPr id="9" name="Text Placeholder 9">
            <a:extLst>
              <a:ext uri="{FF2B5EF4-FFF2-40B4-BE49-F238E27FC236}">
                <a16:creationId xmlns:a16="http://schemas.microsoft.com/office/drawing/2014/main" id="{24248480-3C36-FA4E-B4B3-A757688E9687}"/>
              </a:ext>
            </a:extLst>
          </p:cNvPr>
          <p:cNvSpPr>
            <a:spLocks noGrp="1"/>
          </p:cNvSpPr>
          <p:nvPr>
            <p:ph type="body" sz="quarter" idx="13" hasCustomPrompt="1"/>
          </p:nvPr>
        </p:nvSpPr>
        <p:spPr>
          <a:xfrm>
            <a:off x="459088" y="2841946"/>
            <a:ext cx="8725037" cy="1887372"/>
          </a:xfrm>
        </p:spPr>
        <p:txBody>
          <a:bodyPr>
            <a:normAutofit/>
          </a:bodyPr>
          <a:lstStyle>
            <a:lvl1pPr marL="0" indent="0" algn="ctr">
              <a:buNone/>
              <a:defRPr sz="28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pic>
        <p:nvPicPr>
          <p:cNvPr id="17" name="Picture 16">
            <a:extLst>
              <a:ext uri="{FF2B5EF4-FFF2-40B4-BE49-F238E27FC236}">
                <a16:creationId xmlns:a16="http://schemas.microsoft.com/office/drawing/2014/main" id="{F382055D-B3C4-A94C-BD21-36B1B585D125}"/>
              </a:ext>
            </a:extLst>
          </p:cNvPr>
          <p:cNvPicPr>
            <a:picLocks noChangeAspect="1"/>
          </p:cNvPicPr>
          <p:nvPr userDrawn="1"/>
        </p:nvPicPr>
        <p:blipFill>
          <a:blip r:embed="rId3"/>
          <a:stretch>
            <a:fillRect/>
          </a:stretch>
        </p:blipFill>
        <p:spPr>
          <a:xfrm>
            <a:off x="422142" y="5919344"/>
            <a:ext cx="1738343" cy="714443"/>
          </a:xfrm>
          <a:prstGeom prst="rect">
            <a:avLst/>
          </a:prstGeom>
        </p:spPr>
      </p:pic>
      <p:grpSp>
        <p:nvGrpSpPr>
          <p:cNvPr id="18" name="Group 17">
            <a:extLst>
              <a:ext uri="{FF2B5EF4-FFF2-40B4-BE49-F238E27FC236}">
                <a16:creationId xmlns:a16="http://schemas.microsoft.com/office/drawing/2014/main" id="{4825A828-5FDB-244F-84D5-F4560E19A62F}"/>
              </a:ext>
            </a:extLst>
          </p:cNvPr>
          <p:cNvGrpSpPr/>
          <p:nvPr userDrawn="1"/>
        </p:nvGrpSpPr>
        <p:grpSpPr>
          <a:xfrm>
            <a:off x="2437485" y="6306082"/>
            <a:ext cx="9754515" cy="45719"/>
            <a:chOff x="667641" y="6313581"/>
            <a:chExt cx="7276741" cy="45719"/>
          </a:xfrm>
        </p:grpSpPr>
        <p:sp>
          <p:nvSpPr>
            <p:cNvPr id="19" name="Rectangle 18">
              <a:extLst>
                <a:ext uri="{FF2B5EF4-FFF2-40B4-BE49-F238E27FC236}">
                  <a16:creationId xmlns:a16="http://schemas.microsoft.com/office/drawing/2014/main" id="{D63FE4EB-AE1E-0C4C-8B1B-853CCEABDEBA}"/>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 name="Rectangle 19">
              <a:extLst>
                <a:ext uri="{FF2B5EF4-FFF2-40B4-BE49-F238E27FC236}">
                  <a16:creationId xmlns:a16="http://schemas.microsoft.com/office/drawing/2014/main" id="{10F13653-ADA5-D845-8C68-31ACE86D0C82}"/>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Rectangle 20">
              <a:extLst>
                <a:ext uri="{FF2B5EF4-FFF2-40B4-BE49-F238E27FC236}">
                  <a16:creationId xmlns:a16="http://schemas.microsoft.com/office/drawing/2014/main" id="{22638505-5E3C-454A-9E3D-BC0FEF5A0562}"/>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2" name="Rectangle 21">
              <a:extLst>
                <a:ext uri="{FF2B5EF4-FFF2-40B4-BE49-F238E27FC236}">
                  <a16:creationId xmlns:a16="http://schemas.microsoft.com/office/drawing/2014/main" id="{B8B835C8-34FA-BE4D-B35F-1F02DBDC4DF2}"/>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3" name="TextBox 12">
            <a:extLst>
              <a:ext uri="{FF2B5EF4-FFF2-40B4-BE49-F238E27FC236}">
                <a16:creationId xmlns:a16="http://schemas.microsoft.com/office/drawing/2014/main" id="{AE349129-BD40-B545-8AF5-31B3765D9801}"/>
              </a:ext>
            </a:extLst>
          </p:cNvPr>
          <p:cNvSpPr txBox="1"/>
          <p:nvPr userDrawn="1"/>
        </p:nvSpPr>
        <p:spPr>
          <a:xfrm>
            <a:off x="2309712" y="6354188"/>
            <a:ext cx="11406800" cy="261610"/>
          </a:xfrm>
          <a:prstGeom prst="rect">
            <a:avLst/>
          </a:prstGeom>
          <a:noFill/>
        </p:spPr>
        <p:txBody>
          <a:bodyPr wrap="square" rtlCol="0">
            <a:spAutoFit/>
          </a:bodyPr>
          <a:lstStyle/>
          <a:p>
            <a:r>
              <a:rPr lang="en-US" sz="1050">
                <a:solidFill>
                  <a:srgbClr val="3DB8CF"/>
                </a:solidFill>
                <a:latin typeface="Arial Black" panose="020B0A04020102020204" pitchFamily="34" charset="0"/>
              </a:rPr>
              <a:t>Educating Georgia's Future </a:t>
            </a:r>
            <a:r>
              <a:rPr lang="en-US" sz="1100" b="1" i="1">
                <a:solidFill>
                  <a:schemeClr val="bg2">
                    <a:lumMod val="50000"/>
                  </a:schemeClr>
                </a:solidFill>
              </a:rPr>
              <a:t>by graduating students who are ready to learn, ready to live, and ready to lead.</a:t>
            </a:r>
          </a:p>
        </p:txBody>
      </p:sp>
    </p:spTree>
    <p:extLst>
      <p:ext uri="{BB962C8B-B14F-4D97-AF65-F5344CB8AC3E}">
        <p14:creationId xmlns:p14="http://schemas.microsoft.com/office/powerpoint/2010/main" val="215144009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Section Header #4">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9970F26-56FE-6A4E-9A8A-0363CCFBCD77}"/>
              </a:ext>
            </a:extLst>
          </p:cNvPr>
          <p:cNvPicPr>
            <a:picLocks noChangeAspect="1"/>
          </p:cNvPicPr>
          <p:nvPr userDrawn="1"/>
        </p:nvPicPr>
        <p:blipFill rotWithShape="1">
          <a:blip r:embed="rId2"/>
          <a:srcRect r="20961"/>
          <a:stretch/>
        </p:blipFill>
        <p:spPr>
          <a:xfrm>
            <a:off x="7941734" y="1236380"/>
            <a:ext cx="4250268" cy="5092561"/>
          </a:xfrm>
          <a:prstGeom prst="rect">
            <a:avLst/>
          </a:prstGeom>
        </p:spPr>
      </p:pic>
      <p:sp>
        <p:nvSpPr>
          <p:cNvPr id="8" name="Title 1">
            <a:extLst>
              <a:ext uri="{FF2B5EF4-FFF2-40B4-BE49-F238E27FC236}">
                <a16:creationId xmlns:a16="http://schemas.microsoft.com/office/drawing/2014/main" id="{AA38BD43-9EF6-9C44-88A5-EC83FE777A5B}"/>
              </a:ext>
            </a:extLst>
          </p:cNvPr>
          <p:cNvSpPr>
            <a:spLocks noGrp="1"/>
          </p:cNvSpPr>
          <p:nvPr>
            <p:ph type="title"/>
          </p:nvPr>
        </p:nvSpPr>
        <p:spPr>
          <a:xfrm>
            <a:off x="459088" y="726832"/>
            <a:ext cx="8159979" cy="1987336"/>
          </a:xfrm>
        </p:spPr>
        <p:txBody>
          <a:bodyPr anchor="b">
            <a:normAutofit/>
          </a:bodyPr>
          <a:lstStyle>
            <a:lvl1pPr algn="ctr">
              <a:defRPr sz="3600">
                <a:solidFill>
                  <a:srgbClr val="44883E"/>
                </a:solidFill>
                <a:latin typeface="Arial" panose="020B0604020202020204" pitchFamily="34" charset="0"/>
                <a:cs typeface="Arial" panose="020B0604020202020204" pitchFamily="34" charset="0"/>
              </a:defRPr>
            </a:lvl1pPr>
          </a:lstStyle>
          <a:p>
            <a:r>
              <a:rPr lang="en-US"/>
              <a:t>Click to edit Master title style</a:t>
            </a:r>
          </a:p>
        </p:txBody>
      </p:sp>
      <p:sp>
        <p:nvSpPr>
          <p:cNvPr id="9" name="Text Placeholder 9">
            <a:extLst>
              <a:ext uri="{FF2B5EF4-FFF2-40B4-BE49-F238E27FC236}">
                <a16:creationId xmlns:a16="http://schemas.microsoft.com/office/drawing/2014/main" id="{24248480-3C36-FA4E-B4B3-A757688E9687}"/>
              </a:ext>
            </a:extLst>
          </p:cNvPr>
          <p:cNvSpPr>
            <a:spLocks noGrp="1"/>
          </p:cNvSpPr>
          <p:nvPr>
            <p:ph type="body" sz="quarter" idx="13" hasCustomPrompt="1"/>
          </p:nvPr>
        </p:nvSpPr>
        <p:spPr>
          <a:xfrm>
            <a:off x="459088" y="2841946"/>
            <a:ext cx="8159979" cy="1887372"/>
          </a:xfrm>
        </p:spPr>
        <p:txBody>
          <a:bodyPr>
            <a:normAutofit/>
          </a:bodyPr>
          <a:lstStyle>
            <a:lvl1pPr marL="0" indent="0" algn="ctr">
              <a:buNone/>
              <a:defRPr sz="28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pic>
        <p:nvPicPr>
          <p:cNvPr id="17" name="Picture 16">
            <a:extLst>
              <a:ext uri="{FF2B5EF4-FFF2-40B4-BE49-F238E27FC236}">
                <a16:creationId xmlns:a16="http://schemas.microsoft.com/office/drawing/2014/main" id="{F382055D-B3C4-A94C-BD21-36B1B585D125}"/>
              </a:ext>
            </a:extLst>
          </p:cNvPr>
          <p:cNvPicPr>
            <a:picLocks noChangeAspect="1"/>
          </p:cNvPicPr>
          <p:nvPr userDrawn="1"/>
        </p:nvPicPr>
        <p:blipFill>
          <a:blip r:embed="rId3"/>
          <a:stretch>
            <a:fillRect/>
          </a:stretch>
        </p:blipFill>
        <p:spPr>
          <a:xfrm>
            <a:off x="422142" y="5919344"/>
            <a:ext cx="1738343" cy="714443"/>
          </a:xfrm>
          <a:prstGeom prst="rect">
            <a:avLst/>
          </a:prstGeom>
        </p:spPr>
      </p:pic>
      <p:grpSp>
        <p:nvGrpSpPr>
          <p:cNvPr id="18" name="Group 17">
            <a:extLst>
              <a:ext uri="{FF2B5EF4-FFF2-40B4-BE49-F238E27FC236}">
                <a16:creationId xmlns:a16="http://schemas.microsoft.com/office/drawing/2014/main" id="{4825A828-5FDB-244F-84D5-F4560E19A62F}"/>
              </a:ext>
            </a:extLst>
          </p:cNvPr>
          <p:cNvGrpSpPr/>
          <p:nvPr userDrawn="1"/>
        </p:nvGrpSpPr>
        <p:grpSpPr>
          <a:xfrm>
            <a:off x="2437485" y="6306082"/>
            <a:ext cx="9754515" cy="45719"/>
            <a:chOff x="667641" y="6313581"/>
            <a:chExt cx="7276741" cy="45719"/>
          </a:xfrm>
        </p:grpSpPr>
        <p:sp>
          <p:nvSpPr>
            <p:cNvPr id="19" name="Rectangle 18">
              <a:extLst>
                <a:ext uri="{FF2B5EF4-FFF2-40B4-BE49-F238E27FC236}">
                  <a16:creationId xmlns:a16="http://schemas.microsoft.com/office/drawing/2014/main" id="{D63FE4EB-AE1E-0C4C-8B1B-853CCEABDEBA}"/>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 name="Rectangle 19">
              <a:extLst>
                <a:ext uri="{FF2B5EF4-FFF2-40B4-BE49-F238E27FC236}">
                  <a16:creationId xmlns:a16="http://schemas.microsoft.com/office/drawing/2014/main" id="{10F13653-ADA5-D845-8C68-31ACE86D0C82}"/>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Rectangle 20">
              <a:extLst>
                <a:ext uri="{FF2B5EF4-FFF2-40B4-BE49-F238E27FC236}">
                  <a16:creationId xmlns:a16="http://schemas.microsoft.com/office/drawing/2014/main" id="{22638505-5E3C-454A-9E3D-BC0FEF5A0562}"/>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2" name="Rectangle 21">
              <a:extLst>
                <a:ext uri="{FF2B5EF4-FFF2-40B4-BE49-F238E27FC236}">
                  <a16:creationId xmlns:a16="http://schemas.microsoft.com/office/drawing/2014/main" id="{B8B835C8-34FA-BE4D-B35F-1F02DBDC4DF2}"/>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3" name="TextBox 12">
            <a:extLst>
              <a:ext uri="{FF2B5EF4-FFF2-40B4-BE49-F238E27FC236}">
                <a16:creationId xmlns:a16="http://schemas.microsoft.com/office/drawing/2014/main" id="{AE349129-BD40-B545-8AF5-31B3765D9801}"/>
              </a:ext>
            </a:extLst>
          </p:cNvPr>
          <p:cNvSpPr txBox="1"/>
          <p:nvPr userDrawn="1"/>
        </p:nvSpPr>
        <p:spPr>
          <a:xfrm>
            <a:off x="2309712" y="6354188"/>
            <a:ext cx="11406800" cy="261610"/>
          </a:xfrm>
          <a:prstGeom prst="rect">
            <a:avLst/>
          </a:prstGeom>
          <a:noFill/>
        </p:spPr>
        <p:txBody>
          <a:bodyPr wrap="square" rtlCol="0">
            <a:spAutoFit/>
          </a:bodyPr>
          <a:lstStyle/>
          <a:p>
            <a:r>
              <a:rPr lang="en-US" sz="1050">
                <a:solidFill>
                  <a:srgbClr val="3DB8CF"/>
                </a:solidFill>
                <a:latin typeface="Arial Black" panose="020B0A04020102020204" pitchFamily="34" charset="0"/>
              </a:rPr>
              <a:t>Educating Georgia's Future </a:t>
            </a:r>
            <a:r>
              <a:rPr lang="en-US" sz="1100" b="1" i="1">
                <a:solidFill>
                  <a:schemeClr val="bg2">
                    <a:lumMod val="50000"/>
                  </a:schemeClr>
                </a:solidFill>
              </a:rPr>
              <a:t>by graduating students who are ready to learn, ready to live, and ready to lead.</a:t>
            </a:r>
          </a:p>
        </p:txBody>
      </p:sp>
    </p:spTree>
    <p:extLst>
      <p:ext uri="{BB962C8B-B14F-4D97-AF65-F5344CB8AC3E}">
        <p14:creationId xmlns:p14="http://schemas.microsoft.com/office/powerpoint/2010/main" val="201027311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Section Header #5">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D12C5B11-206E-A94B-9F51-FB5C3DAE1C3B}"/>
              </a:ext>
            </a:extLst>
          </p:cNvPr>
          <p:cNvPicPr>
            <a:picLocks noChangeAspect="1"/>
          </p:cNvPicPr>
          <p:nvPr userDrawn="1"/>
        </p:nvPicPr>
        <p:blipFill rotWithShape="1">
          <a:blip r:embed="rId2"/>
          <a:srcRect l="634" b="13764"/>
          <a:stretch/>
        </p:blipFill>
        <p:spPr>
          <a:xfrm>
            <a:off x="285325" y="2537127"/>
            <a:ext cx="5963076" cy="3776454"/>
          </a:xfrm>
          <a:prstGeom prst="rect">
            <a:avLst/>
          </a:prstGeom>
        </p:spPr>
      </p:pic>
      <p:sp>
        <p:nvSpPr>
          <p:cNvPr id="8" name="Title 1">
            <a:extLst>
              <a:ext uri="{FF2B5EF4-FFF2-40B4-BE49-F238E27FC236}">
                <a16:creationId xmlns:a16="http://schemas.microsoft.com/office/drawing/2014/main" id="{AA38BD43-9EF6-9C44-88A5-EC83FE777A5B}"/>
              </a:ext>
            </a:extLst>
          </p:cNvPr>
          <p:cNvSpPr>
            <a:spLocks noGrp="1"/>
          </p:cNvSpPr>
          <p:nvPr>
            <p:ph type="title"/>
          </p:nvPr>
        </p:nvSpPr>
        <p:spPr>
          <a:xfrm>
            <a:off x="1733482" y="0"/>
            <a:ext cx="8725037" cy="1778000"/>
          </a:xfrm>
        </p:spPr>
        <p:txBody>
          <a:bodyPr anchor="b">
            <a:normAutofit/>
          </a:bodyPr>
          <a:lstStyle>
            <a:lvl1pPr algn="ctr">
              <a:defRPr sz="3600">
                <a:solidFill>
                  <a:srgbClr val="44883E"/>
                </a:solidFill>
                <a:latin typeface="Arial" panose="020B0604020202020204" pitchFamily="34" charset="0"/>
                <a:cs typeface="Arial" panose="020B0604020202020204" pitchFamily="34" charset="0"/>
              </a:defRPr>
            </a:lvl1pPr>
          </a:lstStyle>
          <a:p>
            <a:r>
              <a:rPr lang="en-US"/>
              <a:t>Click to edit Master title style</a:t>
            </a:r>
          </a:p>
        </p:txBody>
      </p:sp>
      <p:sp>
        <p:nvSpPr>
          <p:cNvPr id="9" name="Text Placeholder 9">
            <a:extLst>
              <a:ext uri="{FF2B5EF4-FFF2-40B4-BE49-F238E27FC236}">
                <a16:creationId xmlns:a16="http://schemas.microsoft.com/office/drawing/2014/main" id="{24248480-3C36-FA4E-B4B3-A757688E9687}"/>
              </a:ext>
            </a:extLst>
          </p:cNvPr>
          <p:cNvSpPr>
            <a:spLocks noGrp="1"/>
          </p:cNvSpPr>
          <p:nvPr>
            <p:ph type="body" sz="quarter" idx="13" hasCustomPrompt="1"/>
          </p:nvPr>
        </p:nvSpPr>
        <p:spPr>
          <a:xfrm>
            <a:off x="1733482" y="1884546"/>
            <a:ext cx="8725037" cy="1300617"/>
          </a:xfrm>
        </p:spPr>
        <p:txBody>
          <a:bodyPr>
            <a:normAutofit/>
          </a:bodyPr>
          <a:lstStyle>
            <a:lvl1pPr marL="0" indent="0" algn="ctr">
              <a:buNone/>
              <a:defRPr sz="28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pic>
        <p:nvPicPr>
          <p:cNvPr id="17" name="Picture 16">
            <a:extLst>
              <a:ext uri="{FF2B5EF4-FFF2-40B4-BE49-F238E27FC236}">
                <a16:creationId xmlns:a16="http://schemas.microsoft.com/office/drawing/2014/main" id="{F382055D-B3C4-A94C-BD21-36B1B585D125}"/>
              </a:ext>
            </a:extLst>
          </p:cNvPr>
          <p:cNvPicPr>
            <a:picLocks noChangeAspect="1"/>
          </p:cNvPicPr>
          <p:nvPr userDrawn="1"/>
        </p:nvPicPr>
        <p:blipFill>
          <a:blip r:embed="rId3"/>
          <a:stretch>
            <a:fillRect/>
          </a:stretch>
        </p:blipFill>
        <p:spPr>
          <a:xfrm>
            <a:off x="9958073" y="5919344"/>
            <a:ext cx="1738343" cy="714443"/>
          </a:xfrm>
          <a:prstGeom prst="rect">
            <a:avLst/>
          </a:prstGeom>
        </p:spPr>
      </p:pic>
      <p:grpSp>
        <p:nvGrpSpPr>
          <p:cNvPr id="18" name="Group 17">
            <a:extLst>
              <a:ext uri="{FF2B5EF4-FFF2-40B4-BE49-F238E27FC236}">
                <a16:creationId xmlns:a16="http://schemas.microsoft.com/office/drawing/2014/main" id="{4825A828-5FDB-244F-84D5-F4560E19A62F}"/>
              </a:ext>
            </a:extLst>
          </p:cNvPr>
          <p:cNvGrpSpPr/>
          <p:nvPr userDrawn="1"/>
        </p:nvGrpSpPr>
        <p:grpSpPr>
          <a:xfrm>
            <a:off x="0" y="6306082"/>
            <a:ext cx="9754515" cy="45719"/>
            <a:chOff x="667641" y="6313581"/>
            <a:chExt cx="7276741" cy="45719"/>
          </a:xfrm>
        </p:grpSpPr>
        <p:sp>
          <p:nvSpPr>
            <p:cNvPr id="19" name="Rectangle 18">
              <a:extLst>
                <a:ext uri="{FF2B5EF4-FFF2-40B4-BE49-F238E27FC236}">
                  <a16:creationId xmlns:a16="http://schemas.microsoft.com/office/drawing/2014/main" id="{D63FE4EB-AE1E-0C4C-8B1B-853CCEABDEBA}"/>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 name="Rectangle 19">
              <a:extLst>
                <a:ext uri="{FF2B5EF4-FFF2-40B4-BE49-F238E27FC236}">
                  <a16:creationId xmlns:a16="http://schemas.microsoft.com/office/drawing/2014/main" id="{10F13653-ADA5-D845-8C68-31ACE86D0C82}"/>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Rectangle 20">
              <a:extLst>
                <a:ext uri="{FF2B5EF4-FFF2-40B4-BE49-F238E27FC236}">
                  <a16:creationId xmlns:a16="http://schemas.microsoft.com/office/drawing/2014/main" id="{22638505-5E3C-454A-9E3D-BC0FEF5A0562}"/>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2" name="Rectangle 21">
              <a:extLst>
                <a:ext uri="{FF2B5EF4-FFF2-40B4-BE49-F238E27FC236}">
                  <a16:creationId xmlns:a16="http://schemas.microsoft.com/office/drawing/2014/main" id="{B8B835C8-34FA-BE4D-B35F-1F02DBDC4DF2}"/>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3" name="TextBox 12">
            <a:extLst>
              <a:ext uri="{FF2B5EF4-FFF2-40B4-BE49-F238E27FC236}">
                <a16:creationId xmlns:a16="http://schemas.microsoft.com/office/drawing/2014/main" id="{7AEF3D64-B4A9-F448-94C2-B2BAD28044CD}"/>
              </a:ext>
            </a:extLst>
          </p:cNvPr>
          <p:cNvSpPr txBox="1"/>
          <p:nvPr userDrawn="1"/>
        </p:nvSpPr>
        <p:spPr>
          <a:xfrm>
            <a:off x="580252" y="6380316"/>
            <a:ext cx="8325203" cy="307777"/>
          </a:xfrm>
          <a:prstGeom prst="rect">
            <a:avLst/>
          </a:prstGeom>
          <a:noFill/>
        </p:spPr>
        <p:txBody>
          <a:bodyPr wrap="square" rtlCol="0">
            <a:spAutoFit/>
          </a:bodyPr>
          <a:lstStyle/>
          <a:p>
            <a:r>
              <a:rPr lang="en-US" sz="1400" b="1" i="1">
                <a:solidFill>
                  <a:schemeClr val="bg2">
                    <a:lumMod val="50000"/>
                  </a:schemeClr>
                </a:solidFill>
              </a:rPr>
              <a:t>Offering a holistic education to </a:t>
            </a:r>
            <a:r>
              <a:rPr lang="en-US" sz="1400">
                <a:solidFill>
                  <a:srgbClr val="3DB8CF"/>
                </a:solidFill>
                <a:latin typeface="Arial Black" panose="020B0A04020102020204" pitchFamily="34" charset="0"/>
              </a:rPr>
              <a:t>each and every child </a:t>
            </a:r>
            <a:r>
              <a:rPr lang="en-US" sz="1400" b="1" i="1">
                <a:solidFill>
                  <a:schemeClr val="bg2">
                    <a:lumMod val="50000"/>
                  </a:schemeClr>
                </a:solidFill>
              </a:rPr>
              <a:t>in our state.</a:t>
            </a:r>
          </a:p>
        </p:txBody>
      </p:sp>
    </p:spTree>
    <p:extLst>
      <p:ext uri="{BB962C8B-B14F-4D97-AF65-F5344CB8AC3E}">
        <p14:creationId xmlns:p14="http://schemas.microsoft.com/office/powerpoint/2010/main" val="56203559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Section Header Plai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userDrawn="1"/>
        </p:nvPicPr>
        <p:blipFill rotWithShape="1">
          <a:blip r:embed="rId2"/>
          <a:srcRect r="4456"/>
          <a:stretch/>
        </p:blipFill>
        <p:spPr>
          <a:xfrm>
            <a:off x="0" y="0"/>
            <a:ext cx="890184" cy="6858000"/>
          </a:xfrm>
          <a:prstGeom prst="rect">
            <a:avLst/>
          </a:prstGeom>
        </p:spPr>
      </p:pic>
      <p:sp>
        <p:nvSpPr>
          <p:cNvPr id="18" name="Title 1">
            <a:extLst>
              <a:ext uri="{FF2B5EF4-FFF2-40B4-BE49-F238E27FC236}">
                <a16:creationId xmlns:a16="http://schemas.microsoft.com/office/drawing/2014/main" id="{21B681EA-F2F5-EC42-A472-2D4F4B1AD9B7}"/>
              </a:ext>
            </a:extLst>
          </p:cNvPr>
          <p:cNvSpPr>
            <a:spLocks noGrp="1"/>
          </p:cNvSpPr>
          <p:nvPr>
            <p:ph type="ctrTitle"/>
          </p:nvPr>
        </p:nvSpPr>
        <p:spPr>
          <a:xfrm>
            <a:off x="1201956" y="1122363"/>
            <a:ext cx="10551832" cy="2387600"/>
          </a:xfrm>
        </p:spPr>
        <p:txBody>
          <a:bodyPr anchor="b">
            <a:normAutofit/>
          </a:bodyPr>
          <a:lstStyle>
            <a:lvl1pPr algn="ctr">
              <a:defRPr sz="3600"/>
            </a:lvl1pPr>
          </a:lstStyle>
          <a:p>
            <a:r>
              <a:rPr lang="en-US"/>
              <a:t>Click to edit Master title style</a:t>
            </a:r>
          </a:p>
        </p:txBody>
      </p:sp>
      <p:sp>
        <p:nvSpPr>
          <p:cNvPr id="19" name="Subtitle 2">
            <a:extLst>
              <a:ext uri="{FF2B5EF4-FFF2-40B4-BE49-F238E27FC236}">
                <a16:creationId xmlns:a16="http://schemas.microsoft.com/office/drawing/2014/main" id="{71120813-8E8A-2846-88BB-0D7E94451AE5}"/>
              </a:ext>
            </a:extLst>
          </p:cNvPr>
          <p:cNvSpPr>
            <a:spLocks noGrp="1"/>
          </p:cNvSpPr>
          <p:nvPr>
            <p:ph type="subTitle" idx="1" hasCustomPrompt="1"/>
          </p:nvPr>
        </p:nvSpPr>
        <p:spPr>
          <a:xfrm>
            <a:off x="1201956" y="3602038"/>
            <a:ext cx="10551832" cy="1826077"/>
          </a:xfrm>
        </p:spPr>
        <p:txBody>
          <a:bodyPr>
            <a:normAutofit/>
          </a:bodyPr>
          <a:lstStyle>
            <a:lvl1pPr marL="0" indent="0" algn="ctr">
              <a:buNone/>
              <a:defRPr sz="2800" b="1">
                <a:solidFill>
                  <a:schemeClr val="bg2">
                    <a:lumMod val="50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Presentation Subtitle</a:t>
            </a:r>
          </a:p>
        </p:txBody>
      </p:sp>
      <p:pic>
        <p:nvPicPr>
          <p:cNvPr id="20" name="Picture 19">
            <a:extLst>
              <a:ext uri="{FF2B5EF4-FFF2-40B4-BE49-F238E27FC236}">
                <a16:creationId xmlns:a16="http://schemas.microsoft.com/office/drawing/2014/main" id="{B15DE0A7-3C94-754A-A558-C07D050348F2}"/>
              </a:ext>
            </a:extLst>
          </p:cNvPr>
          <p:cNvPicPr>
            <a:picLocks noChangeAspect="1"/>
          </p:cNvPicPr>
          <p:nvPr userDrawn="1"/>
        </p:nvPicPr>
        <p:blipFill>
          <a:blip r:embed="rId3"/>
          <a:stretch>
            <a:fillRect/>
          </a:stretch>
        </p:blipFill>
        <p:spPr>
          <a:xfrm>
            <a:off x="10015446" y="5919344"/>
            <a:ext cx="1738343"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userDrawn="1"/>
        </p:nvGrpSpPr>
        <p:grpSpPr>
          <a:xfrm>
            <a:off x="890184" y="6306082"/>
            <a:ext cx="8921704"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26" name="TextBox 25">
            <a:extLst>
              <a:ext uri="{FF2B5EF4-FFF2-40B4-BE49-F238E27FC236}">
                <a16:creationId xmlns:a16="http://schemas.microsoft.com/office/drawing/2014/main" id="{8DA3722A-6D40-1241-BC75-3DC8893F50CF}"/>
              </a:ext>
            </a:extLst>
          </p:cNvPr>
          <p:cNvSpPr txBox="1"/>
          <p:nvPr userDrawn="1"/>
        </p:nvSpPr>
        <p:spPr>
          <a:xfrm>
            <a:off x="890184" y="6399857"/>
            <a:ext cx="11480235"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a:solidFill>
                  <a:schemeClr val="bg2">
                    <a:lumMod val="50000"/>
                  </a:schemeClr>
                </a:solidFill>
              </a:rPr>
              <a:t>Richard Woods, Georgia’s School Superintendent</a:t>
            </a:r>
            <a:r>
              <a:rPr lang="en-US" sz="1100" b="1">
                <a:solidFill>
                  <a:schemeClr val="bg2">
                    <a:lumMod val="50000"/>
                  </a:schemeClr>
                </a:solidFill>
              </a:rPr>
              <a:t> </a:t>
            </a:r>
            <a:r>
              <a:rPr lang="en-US" sz="1100" b="1">
                <a:solidFill>
                  <a:srgbClr val="1186CA"/>
                </a:solidFill>
              </a:rPr>
              <a:t>|</a:t>
            </a:r>
            <a:r>
              <a:rPr lang="en-US" sz="1100" b="1">
                <a:solidFill>
                  <a:schemeClr val="bg2">
                    <a:lumMod val="50000"/>
                  </a:schemeClr>
                </a:solidFill>
              </a:rPr>
              <a:t> Georgia Department of Education </a:t>
            </a:r>
            <a:r>
              <a:rPr lang="en-US" sz="1100" b="1">
                <a:solidFill>
                  <a:srgbClr val="1186CA"/>
                </a:solidFill>
              </a:rPr>
              <a:t>|</a:t>
            </a:r>
            <a:r>
              <a:rPr lang="en-US" sz="1100" b="1">
                <a:solidFill>
                  <a:schemeClr val="bg2">
                    <a:lumMod val="50000"/>
                  </a:schemeClr>
                </a:solidFill>
              </a:rPr>
              <a:t> </a:t>
            </a:r>
            <a:r>
              <a:rPr lang="en-US" sz="1100" b="1" i="1">
                <a:solidFill>
                  <a:schemeClr val="bg2">
                    <a:lumMod val="50000"/>
                  </a:schemeClr>
                </a:solidFill>
              </a:rPr>
              <a:t>Educating Georgia’s Future </a:t>
            </a:r>
          </a:p>
          <a:p>
            <a:pPr algn="l"/>
            <a:endParaRPr lang="en-US" sz="1100"/>
          </a:p>
        </p:txBody>
      </p:sp>
    </p:spTree>
    <p:extLst>
      <p:ext uri="{BB962C8B-B14F-4D97-AF65-F5344CB8AC3E}">
        <p14:creationId xmlns:p14="http://schemas.microsoft.com/office/powerpoint/2010/main" val="2678275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3/10/2022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pic>
        <p:nvPicPr>
          <p:cNvPr id="8" name="Picture 7">
            <a:extLst>
              <a:ext uri="{FF2B5EF4-FFF2-40B4-BE49-F238E27FC236}">
                <a16:creationId xmlns:a16="http://schemas.microsoft.com/office/drawing/2014/main" id="{772F2D32-9486-45B8-9567-AF1765C73CBF}"/>
              </a:ext>
            </a:extLst>
          </p:cNvPr>
          <p:cNvPicPr>
            <a:picLocks noChangeAspect="1"/>
          </p:cNvPicPr>
          <p:nvPr userDrawn="1"/>
        </p:nvPicPr>
        <p:blipFill rotWithShape="1">
          <a:blip r:embed="rId2"/>
          <a:srcRect r="4456"/>
          <a:stretch/>
        </p:blipFill>
        <p:spPr>
          <a:xfrm>
            <a:off x="0" y="0"/>
            <a:ext cx="890184" cy="6858000"/>
          </a:xfrm>
          <a:prstGeom prst="rect">
            <a:avLst/>
          </a:prstGeom>
        </p:spPr>
      </p:pic>
      <p:pic>
        <p:nvPicPr>
          <p:cNvPr id="9" name="Picture 8">
            <a:extLst>
              <a:ext uri="{FF2B5EF4-FFF2-40B4-BE49-F238E27FC236}">
                <a16:creationId xmlns:a16="http://schemas.microsoft.com/office/drawing/2014/main" id="{F5AB991F-2A18-460E-86CA-C83FE7E342CF}"/>
              </a:ext>
            </a:extLst>
          </p:cNvPr>
          <p:cNvPicPr>
            <a:picLocks noChangeAspect="1"/>
          </p:cNvPicPr>
          <p:nvPr userDrawn="1"/>
        </p:nvPicPr>
        <p:blipFill>
          <a:blip r:embed="rId3"/>
          <a:stretch>
            <a:fillRect/>
          </a:stretch>
        </p:blipFill>
        <p:spPr>
          <a:xfrm>
            <a:off x="10015449" y="5919348"/>
            <a:ext cx="1738343" cy="714443"/>
          </a:xfrm>
          <a:prstGeom prst="rect">
            <a:avLst/>
          </a:prstGeom>
        </p:spPr>
      </p:pic>
      <p:grpSp>
        <p:nvGrpSpPr>
          <p:cNvPr id="10" name="Group 9">
            <a:extLst>
              <a:ext uri="{FF2B5EF4-FFF2-40B4-BE49-F238E27FC236}">
                <a16:creationId xmlns:a16="http://schemas.microsoft.com/office/drawing/2014/main" id="{6584D143-5CDA-4CF0-A838-A599DFC164C0}"/>
              </a:ext>
            </a:extLst>
          </p:cNvPr>
          <p:cNvGrpSpPr/>
          <p:nvPr userDrawn="1"/>
        </p:nvGrpSpPr>
        <p:grpSpPr>
          <a:xfrm>
            <a:off x="890184" y="6306086"/>
            <a:ext cx="8921704" cy="53219"/>
            <a:chOff x="667641" y="6313581"/>
            <a:chExt cx="7276741" cy="45719"/>
          </a:xfrm>
        </p:grpSpPr>
        <p:sp>
          <p:nvSpPr>
            <p:cNvPr id="11" name="Rectangle 10">
              <a:extLst>
                <a:ext uri="{FF2B5EF4-FFF2-40B4-BE49-F238E27FC236}">
                  <a16:creationId xmlns:a16="http://schemas.microsoft.com/office/drawing/2014/main" id="{5A4C404E-195B-408A-AA08-FD4078AD832A}"/>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a:extLst>
                <a:ext uri="{FF2B5EF4-FFF2-40B4-BE49-F238E27FC236}">
                  <a16:creationId xmlns:a16="http://schemas.microsoft.com/office/drawing/2014/main" id="{77A8EBB9-D9BC-402E-B4B6-1E95083EF5DE}"/>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Rectangle 12">
              <a:extLst>
                <a:ext uri="{FF2B5EF4-FFF2-40B4-BE49-F238E27FC236}">
                  <a16:creationId xmlns:a16="http://schemas.microsoft.com/office/drawing/2014/main" id="{FA3572D2-0E56-4605-8E8B-BF6EDAC90B67}"/>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Rectangle 13">
              <a:extLst>
                <a:ext uri="{FF2B5EF4-FFF2-40B4-BE49-F238E27FC236}">
                  <a16:creationId xmlns:a16="http://schemas.microsoft.com/office/drawing/2014/main" id="{0F53F3F8-3A3A-4687-AD00-585CC3327B62}"/>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5" name="TextBox 14">
            <a:extLst>
              <a:ext uri="{FF2B5EF4-FFF2-40B4-BE49-F238E27FC236}">
                <a16:creationId xmlns:a16="http://schemas.microsoft.com/office/drawing/2014/main" id="{F0962316-EBEC-4521-90A7-E6A7DD888646}"/>
              </a:ext>
            </a:extLst>
          </p:cNvPr>
          <p:cNvSpPr txBox="1"/>
          <p:nvPr userDrawn="1"/>
        </p:nvSpPr>
        <p:spPr>
          <a:xfrm>
            <a:off x="890185" y="6399861"/>
            <a:ext cx="11480235" cy="430887"/>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Tree>
    <p:extLst>
      <p:ext uri="{BB962C8B-B14F-4D97-AF65-F5344CB8AC3E}">
        <p14:creationId xmlns:p14="http://schemas.microsoft.com/office/powerpoint/2010/main" val="406266481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userDrawn="1"/>
        </p:nvPicPr>
        <p:blipFill rotWithShape="1">
          <a:blip r:embed="rId2"/>
          <a:srcRect r="4456"/>
          <a:stretch/>
        </p:blipFill>
        <p:spPr>
          <a:xfrm>
            <a:off x="0" y="0"/>
            <a:ext cx="890184"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userDrawn="1"/>
        </p:nvPicPr>
        <p:blipFill>
          <a:blip r:embed="rId3"/>
          <a:stretch>
            <a:fillRect/>
          </a:stretch>
        </p:blipFill>
        <p:spPr>
          <a:xfrm>
            <a:off x="10015446" y="5919344"/>
            <a:ext cx="1738343"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userDrawn="1"/>
        </p:nvGrpSpPr>
        <p:grpSpPr>
          <a:xfrm>
            <a:off x="890184" y="6306082"/>
            <a:ext cx="8921704"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26" name="TextBox 25">
            <a:extLst>
              <a:ext uri="{FF2B5EF4-FFF2-40B4-BE49-F238E27FC236}">
                <a16:creationId xmlns:a16="http://schemas.microsoft.com/office/drawing/2014/main" id="{8DA3722A-6D40-1241-BC75-3DC8893F50CF}"/>
              </a:ext>
            </a:extLst>
          </p:cNvPr>
          <p:cNvSpPr txBox="1"/>
          <p:nvPr userDrawn="1"/>
        </p:nvSpPr>
        <p:spPr>
          <a:xfrm>
            <a:off x="890184" y="6399857"/>
            <a:ext cx="11480235"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a:solidFill>
                  <a:schemeClr val="bg2">
                    <a:lumMod val="50000"/>
                  </a:schemeClr>
                </a:solidFill>
              </a:rPr>
              <a:t>Richard Woods, Georgia’s School Superintendent</a:t>
            </a:r>
            <a:r>
              <a:rPr lang="en-US" sz="1100" b="1">
                <a:solidFill>
                  <a:schemeClr val="bg2">
                    <a:lumMod val="50000"/>
                  </a:schemeClr>
                </a:solidFill>
              </a:rPr>
              <a:t> </a:t>
            </a:r>
            <a:r>
              <a:rPr lang="en-US" sz="1100" b="1">
                <a:solidFill>
                  <a:srgbClr val="1186CA"/>
                </a:solidFill>
              </a:rPr>
              <a:t>|</a:t>
            </a:r>
            <a:r>
              <a:rPr lang="en-US" sz="1100" b="1">
                <a:solidFill>
                  <a:schemeClr val="bg2">
                    <a:lumMod val="50000"/>
                  </a:schemeClr>
                </a:solidFill>
              </a:rPr>
              <a:t> Georgia Department of Education </a:t>
            </a:r>
            <a:r>
              <a:rPr lang="en-US" sz="1100" b="1">
                <a:solidFill>
                  <a:srgbClr val="1186CA"/>
                </a:solidFill>
              </a:rPr>
              <a:t>|</a:t>
            </a:r>
            <a:r>
              <a:rPr lang="en-US" sz="1100" b="1">
                <a:solidFill>
                  <a:schemeClr val="bg2">
                    <a:lumMod val="50000"/>
                  </a:schemeClr>
                </a:solidFill>
              </a:rPr>
              <a:t> </a:t>
            </a:r>
            <a:r>
              <a:rPr lang="en-US" sz="1100" b="1" i="1">
                <a:solidFill>
                  <a:schemeClr val="bg2">
                    <a:lumMod val="50000"/>
                  </a:schemeClr>
                </a:solidFill>
              </a:rPr>
              <a:t>Educating Georgia’s Future </a:t>
            </a:r>
          </a:p>
          <a:p>
            <a:pPr algn="l"/>
            <a:endParaRPr lang="en-US" sz="1100"/>
          </a:p>
        </p:txBody>
      </p:sp>
    </p:spTree>
    <p:extLst>
      <p:ext uri="{BB962C8B-B14F-4D97-AF65-F5344CB8AC3E}">
        <p14:creationId xmlns:p14="http://schemas.microsoft.com/office/powerpoint/2010/main" val="276948159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userDrawn="1"/>
        </p:nvPicPr>
        <p:blipFill rotWithShape="1">
          <a:blip r:embed="rId3"/>
          <a:srcRect r="4456"/>
          <a:stretch/>
        </p:blipFill>
        <p:spPr>
          <a:xfrm>
            <a:off x="0" y="0"/>
            <a:ext cx="890184"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userDrawn="1"/>
        </p:nvPicPr>
        <p:blipFill>
          <a:blip r:embed="rId4"/>
          <a:stretch>
            <a:fillRect/>
          </a:stretch>
        </p:blipFill>
        <p:spPr>
          <a:xfrm>
            <a:off x="10015446" y="5919344"/>
            <a:ext cx="1738343"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userDrawn="1"/>
        </p:nvGrpSpPr>
        <p:grpSpPr>
          <a:xfrm>
            <a:off x="890184" y="6306082"/>
            <a:ext cx="8921704"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26" name="TextBox 25">
            <a:extLst>
              <a:ext uri="{FF2B5EF4-FFF2-40B4-BE49-F238E27FC236}">
                <a16:creationId xmlns:a16="http://schemas.microsoft.com/office/drawing/2014/main" id="{8DA3722A-6D40-1241-BC75-3DC8893F50CF}"/>
              </a:ext>
            </a:extLst>
          </p:cNvPr>
          <p:cNvSpPr txBox="1"/>
          <p:nvPr userDrawn="1"/>
        </p:nvSpPr>
        <p:spPr>
          <a:xfrm>
            <a:off x="890184" y="6399857"/>
            <a:ext cx="11480235"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a:solidFill>
                  <a:schemeClr val="bg2">
                    <a:lumMod val="50000"/>
                  </a:schemeClr>
                </a:solidFill>
              </a:rPr>
              <a:t>Richard Woods, Georgia’s School Superintendent</a:t>
            </a:r>
            <a:r>
              <a:rPr lang="en-US" sz="1100" b="1">
                <a:solidFill>
                  <a:schemeClr val="bg2">
                    <a:lumMod val="50000"/>
                  </a:schemeClr>
                </a:solidFill>
              </a:rPr>
              <a:t> </a:t>
            </a:r>
            <a:r>
              <a:rPr lang="en-US" sz="1100" b="1">
                <a:solidFill>
                  <a:srgbClr val="1186CA"/>
                </a:solidFill>
              </a:rPr>
              <a:t>|</a:t>
            </a:r>
            <a:r>
              <a:rPr lang="en-US" sz="1100" b="1">
                <a:solidFill>
                  <a:schemeClr val="bg2">
                    <a:lumMod val="50000"/>
                  </a:schemeClr>
                </a:solidFill>
              </a:rPr>
              <a:t> Georgia Department of Education </a:t>
            </a:r>
            <a:r>
              <a:rPr lang="en-US" sz="1100" b="1">
                <a:solidFill>
                  <a:srgbClr val="1186CA"/>
                </a:solidFill>
              </a:rPr>
              <a:t>|</a:t>
            </a:r>
            <a:r>
              <a:rPr lang="en-US" sz="1100" b="1">
                <a:solidFill>
                  <a:schemeClr val="bg2">
                    <a:lumMod val="50000"/>
                  </a:schemeClr>
                </a:solidFill>
              </a:rPr>
              <a:t> </a:t>
            </a:r>
            <a:r>
              <a:rPr lang="en-US" sz="1100" b="1" i="1">
                <a:solidFill>
                  <a:schemeClr val="bg2">
                    <a:lumMod val="50000"/>
                  </a:schemeClr>
                </a:solidFill>
              </a:rPr>
              <a:t>Educating Georgia’s Future </a:t>
            </a:r>
          </a:p>
          <a:p>
            <a:pPr algn="l"/>
            <a:endParaRPr lang="en-US" sz="1100"/>
          </a:p>
        </p:txBody>
      </p:sp>
      <p:sp>
        <p:nvSpPr>
          <p:cNvPr id="10" name="Title 1">
            <a:extLst>
              <a:ext uri="{FF2B5EF4-FFF2-40B4-BE49-F238E27FC236}">
                <a16:creationId xmlns:a16="http://schemas.microsoft.com/office/drawing/2014/main" id="{D71145EA-2137-994B-BBB4-AEF651F0ED7D}"/>
              </a:ext>
            </a:extLst>
          </p:cNvPr>
          <p:cNvSpPr>
            <a:spLocks noGrp="1"/>
          </p:cNvSpPr>
          <p:nvPr>
            <p:ph type="title"/>
          </p:nvPr>
        </p:nvSpPr>
        <p:spPr>
          <a:xfrm>
            <a:off x="1159933" y="365127"/>
            <a:ext cx="10515600" cy="1325563"/>
          </a:xfrm>
        </p:spPr>
        <p:txBody>
          <a:bodyPr anchor="ctr"/>
          <a:lstStyle/>
          <a:p>
            <a:r>
              <a:rPr lang="en-US"/>
              <a:t>Click to edit Master title style</a:t>
            </a:r>
          </a:p>
        </p:txBody>
      </p:sp>
      <p:sp>
        <p:nvSpPr>
          <p:cNvPr id="11" name="Content Placeholder 2">
            <a:extLst>
              <a:ext uri="{FF2B5EF4-FFF2-40B4-BE49-F238E27FC236}">
                <a16:creationId xmlns:a16="http://schemas.microsoft.com/office/drawing/2014/main" id="{BA273F2C-B56E-1448-A968-1AE943C717F8}"/>
              </a:ext>
            </a:extLst>
          </p:cNvPr>
          <p:cNvSpPr>
            <a:spLocks noGrp="1"/>
          </p:cNvSpPr>
          <p:nvPr>
            <p:ph sz="half" idx="1"/>
          </p:nvPr>
        </p:nvSpPr>
        <p:spPr>
          <a:xfrm>
            <a:off x="1159933"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3">
            <a:extLst>
              <a:ext uri="{FF2B5EF4-FFF2-40B4-BE49-F238E27FC236}">
                <a16:creationId xmlns:a16="http://schemas.microsoft.com/office/drawing/2014/main" id="{7E7C3349-83FE-1F4E-9A67-A833CAD4AC40}"/>
              </a:ext>
            </a:extLst>
          </p:cNvPr>
          <p:cNvSpPr>
            <a:spLocks noGrp="1"/>
          </p:cNvSpPr>
          <p:nvPr>
            <p:ph sz="half" idx="2"/>
          </p:nvPr>
        </p:nvSpPr>
        <p:spPr>
          <a:xfrm>
            <a:off x="6493933"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285915685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userDrawn="1"/>
        </p:nvPicPr>
        <p:blipFill rotWithShape="1">
          <a:blip r:embed="rId2"/>
          <a:srcRect r="4456"/>
          <a:stretch/>
        </p:blipFill>
        <p:spPr>
          <a:xfrm>
            <a:off x="0" y="0"/>
            <a:ext cx="890184"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userDrawn="1"/>
        </p:nvPicPr>
        <p:blipFill>
          <a:blip r:embed="rId3"/>
          <a:stretch>
            <a:fillRect/>
          </a:stretch>
        </p:blipFill>
        <p:spPr>
          <a:xfrm>
            <a:off x="10015446" y="5919344"/>
            <a:ext cx="1738343"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userDrawn="1"/>
        </p:nvGrpSpPr>
        <p:grpSpPr>
          <a:xfrm>
            <a:off x="890184" y="6306082"/>
            <a:ext cx="8921704"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26" name="TextBox 25">
            <a:extLst>
              <a:ext uri="{FF2B5EF4-FFF2-40B4-BE49-F238E27FC236}">
                <a16:creationId xmlns:a16="http://schemas.microsoft.com/office/drawing/2014/main" id="{8DA3722A-6D40-1241-BC75-3DC8893F50CF}"/>
              </a:ext>
            </a:extLst>
          </p:cNvPr>
          <p:cNvSpPr txBox="1"/>
          <p:nvPr userDrawn="1"/>
        </p:nvSpPr>
        <p:spPr>
          <a:xfrm>
            <a:off x="890184" y="6399857"/>
            <a:ext cx="11480235"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a:solidFill>
                  <a:schemeClr val="bg2">
                    <a:lumMod val="50000"/>
                  </a:schemeClr>
                </a:solidFill>
              </a:rPr>
              <a:t>Richard Woods, Georgia’s School Superintendent</a:t>
            </a:r>
            <a:r>
              <a:rPr lang="en-US" sz="1100" b="1">
                <a:solidFill>
                  <a:schemeClr val="bg2">
                    <a:lumMod val="50000"/>
                  </a:schemeClr>
                </a:solidFill>
              </a:rPr>
              <a:t> </a:t>
            </a:r>
            <a:r>
              <a:rPr lang="en-US" sz="1100" b="1">
                <a:solidFill>
                  <a:srgbClr val="1186CA"/>
                </a:solidFill>
              </a:rPr>
              <a:t>|</a:t>
            </a:r>
            <a:r>
              <a:rPr lang="en-US" sz="1100" b="1">
                <a:solidFill>
                  <a:schemeClr val="bg2">
                    <a:lumMod val="50000"/>
                  </a:schemeClr>
                </a:solidFill>
              </a:rPr>
              <a:t> Georgia Department of Education </a:t>
            </a:r>
            <a:r>
              <a:rPr lang="en-US" sz="1100" b="1">
                <a:solidFill>
                  <a:srgbClr val="1186CA"/>
                </a:solidFill>
              </a:rPr>
              <a:t>|</a:t>
            </a:r>
            <a:r>
              <a:rPr lang="en-US" sz="1100" b="1">
                <a:solidFill>
                  <a:schemeClr val="bg2">
                    <a:lumMod val="50000"/>
                  </a:schemeClr>
                </a:solidFill>
              </a:rPr>
              <a:t> </a:t>
            </a:r>
            <a:r>
              <a:rPr lang="en-US" sz="1100" b="1" i="1">
                <a:solidFill>
                  <a:schemeClr val="bg2">
                    <a:lumMod val="50000"/>
                  </a:schemeClr>
                </a:solidFill>
              </a:rPr>
              <a:t>Educating Georgia’s Future </a:t>
            </a:r>
          </a:p>
          <a:p>
            <a:pPr algn="l"/>
            <a:endParaRPr lang="en-US" sz="1100"/>
          </a:p>
        </p:txBody>
      </p:sp>
      <p:sp>
        <p:nvSpPr>
          <p:cNvPr id="13" name="Title 1">
            <a:extLst>
              <a:ext uri="{FF2B5EF4-FFF2-40B4-BE49-F238E27FC236}">
                <a16:creationId xmlns:a16="http://schemas.microsoft.com/office/drawing/2014/main" id="{0B1D425C-28A2-F246-9D2C-6FF1CABE9B77}"/>
              </a:ext>
            </a:extLst>
          </p:cNvPr>
          <p:cNvSpPr>
            <a:spLocks noGrp="1"/>
          </p:cNvSpPr>
          <p:nvPr>
            <p:ph type="title"/>
          </p:nvPr>
        </p:nvSpPr>
        <p:spPr>
          <a:xfrm>
            <a:off x="1136588" y="365127"/>
            <a:ext cx="10515600" cy="1325563"/>
          </a:xfrm>
        </p:spPr>
        <p:txBody>
          <a:bodyPr anchor="ctr"/>
          <a:lstStyle/>
          <a:p>
            <a:r>
              <a:rPr lang="en-US"/>
              <a:t>Click to edit Master title style</a:t>
            </a:r>
          </a:p>
        </p:txBody>
      </p:sp>
      <p:sp>
        <p:nvSpPr>
          <p:cNvPr id="14" name="Text Placeholder 2">
            <a:extLst>
              <a:ext uri="{FF2B5EF4-FFF2-40B4-BE49-F238E27FC236}">
                <a16:creationId xmlns:a16="http://schemas.microsoft.com/office/drawing/2014/main" id="{C8797758-712C-CA47-9AAD-8D87A079EA08}"/>
              </a:ext>
            </a:extLst>
          </p:cNvPr>
          <p:cNvSpPr>
            <a:spLocks noGrp="1"/>
          </p:cNvSpPr>
          <p:nvPr>
            <p:ph type="body" idx="1"/>
          </p:nvPr>
        </p:nvSpPr>
        <p:spPr>
          <a:xfrm>
            <a:off x="11365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5" name="Content Placeholder 3">
            <a:extLst>
              <a:ext uri="{FF2B5EF4-FFF2-40B4-BE49-F238E27FC236}">
                <a16:creationId xmlns:a16="http://schemas.microsoft.com/office/drawing/2014/main" id="{5DA051F1-16CB-594F-896E-279C2F338A02}"/>
              </a:ext>
            </a:extLst>
          </p:cNvPr>
          <p:cNvSpPr>
            <a:spLocks noGrp="1"/>
          </p:cNvSpPr>
          <p:nvPr>
            <p:ph sz="half" idx="2"/>
          </p:nvPr>
        </p:nvSpPr>
        <p:spPr>
          <a:xfrm>
            <a:off x="11365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4">
            <a:extLst>
              <a:ext uri="{FF2B5EF4-FFF2-40B4-BE49-F238E27FC236}">
                <a16:creationId xmlns:a16="http://schemas.microsoft.com/office/drawing/2014/main" id="{55C91733-E4B6-3044-B559-580D870D4728}"/>
              </a:ext>
            </a:extLst>
          </p:cNvPr>
          <p:cNvSpPr>
            <a:spLocks noGrp="1"/>
          </p:cNvSpPr>
          <p:nvPr>
            <p:ph type="body" sz="quarter" idx="3"/>
          </p:nvPr>
        </p:nvSpPr>
        <p:spPr>
          <a:xfrm>
            <a:off x="64690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8" name="Content Placeholder 5">
            <a:extLst>
              <a:ext uri="{FF2B5EF4-FFF2-40B4-BE49-F238E27FC236}">
                <a16:creationId xmlns:a16="http://schemas.microsoft.com/office/drawing/2014/main" id="{968E3110-1878-B24C-B8C9-BD0E1DE699CC}"/>
              </a:ext>
            </a:extLst>
          </p:cNvPr>
          <p:cNvSpPr>
            <a:spLocks noGrp="1"/>
          </p:cNvSpPr>
          <p:nvPr>
            <p:ph sz="quarter" idx="4"/>
          </p:nvPr>
        </p:nvSpPr>
        <p:spPr>
          <a:xfrm>
            <a:off x="64690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8907160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userDrawn="1"/>
        </p:nvPicPr>
        <p:blipFill rotWithShape="1">
          <a:blip r:embed="rId2"/>
          <a:srcRect r="4456"/>
          <a:stretch/>
        </p:blipFill>
        <p:spPr>
          <a:xfrm>
            <a:off x="0" y="0"/>
            <a:ext cx="890184"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userDrawn="1"/>
        </p:nvPicPr>
        <p:blipFill>
          <a:blip r:embed="rId3"/>
          <a:stretch>
            <a:fillRect/>
          </a:stretch>
        </p:blipFill>
        <p:spPr>
          <a:xfrm>
            <a:off x="10015446" y="5919344"/>
            <a:ext cx="1738343"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userDrawn="1"/>
        </p:nvGrpSpPr>
        <p:grpSpPr>
          <a:xfrm>
            <a:off x="890184" y="6306082"/>
            <a:ext cx="8921704"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26" name="TextBox 25">
            <a:extLst>
              <a:ext uri="{FF2B5EF4-FFF2-40B4-BE49-F238E27FC236}">
                <a16:creationId xmlns:a16="http://schemas.microsoft.com/office/drawing/2014/main" id="{8DA3722A-6D40-1241-BC75-3DC8893F50CF}"/>
              </a:ext>
            </a:extLst>
          </p:cNvPr>
          <p:cNvSpPr txBox="1"/>
          <p:nvPr userDrawn="1"/>
        </p:nvSpPr>
        <p:spPr>
          <a:xfrm>
            <a:off x="890184" y="6399857"/>
            <a:ext cx="11480235"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a:solidFill>
                  <a:schemeClr val="bg2">
                    <a:lumMod val="50000"/>
                  </a:schemeClr>
                </a:solidFill>
              </a:rPr>
              <a:t>Richard Woods, Georgia’s School Superintendent</a:t>
            </a:r>
            <a:r>
              <a:rPr lang="en-US" sz="1100" b="1">
                <a:solidFill>
                  <a:schemeClr val="bg2">
                    <a:lumMod val="50000"/>
                  </a:schemeClr>
                </a:solidFill>
              </a:rPr>
              <a:t> </a:t>
            </a:r>
            <a:r>
              <a:rPr lang="en-US" sz="1100" b="1">
                <a:solidFill>
                  <a:srgbClr val="1186CA"/>
                </a:solidFill>
              </a:rPr>
              <a:t>|</a:t>
            </a:r>
            <a:r>
              <a:rPr lang="en-US" sz="1100" b="1">
                <a:solidFill>
                  <a:schemeClr val="bg2">
                    <a:lumMod val="50000"/>
                  </a:schemeClr>
                </a:solidFill>
              </a:rPr>
              <a:t> Georgia Department of Education </a:t>
            </a:r>
            <a:r>
              <a:rPr lang="en-US" sz="1100" b="1">
                <a:solidFill>
                  <a:srgbClr val="1186CA"/>
                </a:solidFill>
              </a:rPr>
              <a:t>|</a:t>
            </a:r>
            <a:r>
              <a:rPr lang="en-US" sz="1100" b="1">
                <a:solidFill>
                  <a:schemeClr val="bg2">
                    <a:lumMod val="50000"/>
                  </a:schemeClr>
                </a:solidFill>
              </a:rPr>
              <a:t> </a:t>
            </a:r>
            <a:r>
              <a:rPr lang="en-US" sz="1100" b="1" i="1">
                <a:solidFill>
                  <a:schemeClr val="bg2">
                    <a:lumMod val="50000"/>
                  </a:schemeClr>
                </a:solidFill>
              </a:rPr>
              <a:t>Educating Georgia’s Future </a:t>
            </a:r>
          </a:p>
          <a:p>
            <a:pPr algn="l"/>
            <a:endParaRPr lang="en-US" sz="1100"/>
          </a:p>
        </p:txBody>
      </p:sp>
      <p:sp>
        <p:nvSpPr>
          <p:cNvPr id="13" name="Title 1">
            <a:extLst>
              <a:ext uri="{FF2B5EF4-FFF2-40B4-BE49-F238E27FC236}">
                <a16:creationId xmlns:a16="http://schemas.microsoft.com/office/drawing/2014/main" id="{0B1D425C-28A2-F246-9D2C-6FF1CABE9B77}"/>
              </a:ext>
            </a:extLst>
          </p:cNvPr>
          <p:cNvSpPr>
            <a:spLocks noGrp="1"/>
          </p:cNvSpPr>
          <p:nvPr>
            <p:ph type="title"/>
          </p:nvPr>
        </p:nvSpPr>
        <p:spPr>
          <a:xfrm>
            <a:off x="1136588" y="365127"/>
            <a:ext cx="10515600" cy="1325563"/>
          </a:xfrm>
        </p:spPr>
        <p:txBody>
          <a:bodyPr anchor="ctr"/>
          <a:lstStyle/>
          <a:p>
            <a:r>
              <a:rPr lang="en-US"/>
              <a:t>Click to edit Master title style</a:t>
            </a:r>
          </a:p>
        </p:txBody>
      </p:sp>
    </p:spTree>
    <p:extLst>
      <p:ext uri="{BB962C8B-B14F-4D97-AF65-F5344CB8AC3E}">
        <p14:creationId xmlns:p14="http://schemas.microsoft.com/office/powerpoint/2010/main" val="419044193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userDrawn="1"/>
        </p:nvPicPr>
        <p:blipFill rotWithShape="1">
          <a:blip r:embed="rId2"/>
          <a:srcRect r="4456"/>
          <a:stretch/>
        </p:blipFill>
        <p:spPr>
          <a:xfrm>
            <a:off x="0" y="0"/>
            <a:ext cx="890184"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userDrawn="1"/>
        </p:nvPicPr>
        <p:blipFill>
          <a:blip r:embed="rId3"/>
          <a:stretch>
            <a:fillRect/>
          </a:stretch>
        </p:blipFill>
        <p:spPr>
          <a:xfrm>
            <a:off x="10015446" y="5919344"/>
            <a:ext cx="1738343"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userDrawn="1"/>
        </p:nvGrpSpPr>
        <p:grpSpPr>
          <a:xfrm>
            <a:off x="890184" y="6306082"/>
            <a:ext cx="8921704"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26" name="TextBox 25">
            <a:extLst>
              <a:ext uri="{FF2B5EF4-FFF2-40B4-BE49-F238E27FC236}">
                <a16:creationId xmlns:a16="http://schemas.microsoft.com/office/drawing/2014/main" id="{8DA3722A-6D40-1241-BC75-3DC8893F50CF}"/>
              </a:ext>
            </a:extLst>
          </p:cNvPr>
          <p:cNvSpPr txBox="1"/>
          <p:nvPr userDrawn="1"/>
        </p:nvSpPr>
        <p:spPr>
          <a:xfrm>
            <a:off x="890184" y="6399857"/>
            <a:ext cx="11480235"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a:solidFill>
                  <a:schemeClr val="bg2">
                    <a:lumMod val="50000"/>
                  </a:schemeClr>
                </a:solidFill>
              </a:rPr>
              <a:t>Richard Woods, Georgia’s School Superintendent</a:t>
            </a:r>
            <a:r>
              <a:rPr lang="en-US" sz="1100" b="1">
                <a:solidFill>
                  <a:schemeClr val="bg2">
                    <a:lumMod val="50000"/>
                  </a:schemeClr>
                </a:solidFill>
              </a:rPr>
              <a:t> </a:t>
            </a:r>
            <a:r>
              <a:rPr lang="en-US" sz="1100" b="1">
                <a:solidFill>
                  <a:srgbClr val="1186CA"/>
                </a:solidFill>
              </a:rPr>
              <a:t>|</a:t>
            </a:r>
            <a:r>
              <a:rPr lang="en-US" sz="1100" b="1">
                <a:solidFill>
                  <a:schemeClr val="bg2">
                    <a:lumMod val="50000"/>
                  </a:schemeClr>
                </a:solidFill>
              </a:rPr>
              <a:t> Georgia Department of Education </a:t>
            </a:r>
            <a:r>
              <a:rPr lang="en-US" sz="1100" b="1">
                <a:solidFill>
                  <a:srgbClr val="1186CA"/>
                </a:solidFill>
              </a:rPr>
              <a:t>|</a:t>
            </a:r>
            <a:r>
              <a:rPr lang="en-US" sz="1100" b="1">
                <a:solidFill>
                  <a:schemeClr val="bg2">
                    <a:lumMod val="50000"/>
                  </a:schemeClr>
                </a:solidFill>
              </a:rPr>
              <a:t> </a:t>
            </a:r>
            <a:r>
              <a:rPr lang="en-US" sz="1100" b="1" i="1">
                <a:solidFill>
                  <a:schemeClr val="bg2">
                    <a:lumMod val="50000"/>
                  </a:schemeClr>
                </a:solidFill>
              </a:rPr>
              <a:t>Educating Georgia’s Future </a:t>
            </a:r>
          </a:p>
          <a:p>
            <a:pPr algn="l"/>
            <a:endParaRPr lang="en-US" sz="1100"/>
          </a:p>
        </p:txBody>
      </p:sp>
      <p:sp>
        <p:nvSpPr>
          <p:cNvPr id="15" name="Title 1">
            <a:extLst>
              <a:ext uri="{FF2B5EF4-FFF2-40B4-BE49-F238E27FC236}">
                <a16:creationId xmlns:a16="http://schemas.microsoft.com/office/drawing/2014/main" id="{2F2E79BC-81AF-9144-BDB5-D54993A909D6}"/>
              </a:ext>
            </a:extLst>
          </p:cNvPr>
          <p:cNvSpPr>
            <a:spLocks noGrp="1"/>
          </p:cNvSpPr>
          <p:nvPr>
            <p:ph type="title"/>
          </p:nvPr>
        </p:nvSpPr>
        <p:spPr>
          <a:xfrm>
            <a:off x="1171871" y="457200"/>
            <a:ext cx="3932237" cy="1600200"/>
          </a:xfrm>
        </p:spPr>
        <p:txBody>
          <a:bodyPr anchor="ctr"/>
          <a:lstStyle>
            <a:lvl1pPr>
              <a:defRPr sz="3200"/>
            </a:lvl1pPr>
          </a:lstStyle>
          <a:p>
            <a:r>
              <a:rPr lang="en-US"/>
              <a:t>Click to edit Master title style</a:t>
            </a:r>
          </a:p>
        </p:txBody>
      </p:sp>
      <p:sp>
        <p:nvSpPr>
          <p:cNvPr id="16" name="Content Placeholder 2">
            <a:extLst>
              <a:ext uri="{FF2B5EF4-FFF2-40B4-BE49-F238E27FC236}">
                <a16:creationId xmlns:a16="http://schemas.microsoft.com/office/drawing/2014/main" id="{11AD19F5-871C-A44B-A284-188DD7CED8A2}"/>
              </a:ext>
            </a:extLst>
          </p:cNvPr>
          <p:cNvSpPr>
            <a:spLocks noGrp="1"/>
          </p:cNvSpPr>
          <p:nvPr>
            <p:ph idx="1"/>
          </p:nvPr>
        </p:nvSpPr>
        <p:spPr>
          <a:xfrm>
            <a:off x="5515271"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3">
            <a:extLst>
              <a:ext uri="{FF2B5EF4-FFF2-40B4-BE49-F238E27FC236}">
                <a16:creationId xmlns:a16="http://schemas.microsoft.com/office/drawing/2014/main" id="{1ADF3A92-409A-2A48-AF1B-D30F181FD30B}"/>
              </a:ext>
            </a:extLst>
          </p:cNvPr>
          <p:cNvSpPr>
            <a:spLocks noGrp="1"/>
          </p:cNvSpPr>
          <p:nvPr>
            <p:ph type="body" sz="half" idx="2"/>
          </p:nvPr>
        </p:nvSpPr>
        <p:spPr>
          <a:xfrm>
            <a:off x="1171871"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00063128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userDrawn="1"/>
        </p:nvPicPr>
        <p:blipFill rotWithShape="1">
          <a:blip r:embed="rId2"/>
          <a:srcRect r="4456"/>
          <a:stretch/>
        </p:blipFill>
        <p:spPr>
          <a:xfrm>
            <a:off x="0" y="0"/>
            <a:ext cx="890184"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userDrawn="1"/>
        </p:nvPicPr>
        <p:blipFill>
          <a:blip r:embed="rId3"/>
          <a:stretch>
            <a:fillRect/>
          </a:stretch>
        </p:blipFill>
        <p:spPr>
          <a:xfrm>
            <a:off x="10015446" y="5919344"/>
            <a:ext cx="1738343"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userDrawn="1"/>
        </p:nvGrpSpPr>
        <p:grpSpPr>
          <a:xfrm>
            <a:off x="890184" y="6306082"/>
            <a:ext cx="8921704"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26" name="TextBox 25">
            <a:extLst>
              <a:ext uri="{FF2B5EF4-FFF2-40B4-BE49-F238E27FC236}">
                <a16:creationId xmlns:a16="http://schemas.microsoft.com/office/drawing/2014/main" id="{8DA3722A-6D40-1241-BC75-3DC8893F50CF}"/>
              </a:ext>
            </a:extLst>
          </p:cNvPr>
          <p:cNvSpPr txBox="1"/>
          <p:nvPr userDrawn="1"/>
        </p:nvSpPr>
        <p:spPr>
          <a:xfrm>
            <a:off x="890184" y="6399857"/>
            <a:ext cx="11480235"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a:solidFill>
                  <a:schemeClr val="bg2">
                    <a:lumMod val="50000"/>
                  </a:schemeClr>
                </a:solidFill>
              </a:rPr>
              <a:t>Richard Woods, Georgia’s School Superintendent</a:t>
            </a:r>
            <a:r>
              <a:rPr lang="en-US" sz="1100" b="1">
                <a:solidFill>
                  <a:schemeClr val="bg2">
                    <a:lumMod val="50000"/>
                  </a:schemeClr>
                </a:solidFill>
              </a:rPr>
              <a:t> </a:t>
            </a:r>
            <a:r>
              <a:rPr lang="en-US" sz="1100" b="1">
                <a:solidFill>
                  <a:srgbClr val="1186CA"/>
                </a:solidFill>
              </a:rPr>
              <a:t>|</a:t>
            </a:r>
            <a:r>
              <a:rPr lang="en-US" sz="1100" b="1">
                <a:solidFill>
                  <a:schemeClr val="bg2">
                    <a:lumMod val="50000"/>
                  </a:schemeClr>
                </a:solidFill>
              </a:rPr>
              <a:t> Georgia Department of Education </a:t>
            </a:r>
            <a:r>
              <a:rPr lang="en-US" sz="1100" b="1">
                <a:solidFill>
                  <a:srgbClr val="1186CA"/>
                </a:solidFill>
              </a:rPr>
              <a:t>|</a:t>
            </a:r>
            <a:r>
              <a:rPr lang="en-US" sz="1100" b="1">
                <a:solidFill>
                  <a:schemeClr val="bg2">
                    <a:lumMod val="50000"/>
                  </a:schemeClr>
                </a:solidFill>
              </a:rPr>
              <a:t> </a:t>
            </a:r>
            <a:r>
              <a:rPr lang="en-US" sz="1100" b="1" i="1">
                <a:solidFill>
                  <a:schemeClr val="bg2">
                    <a:lumMod val="50000"/>
                  </a:schemeClr>
                </a:solidFill>
              </a:rPr>
              <a:t>Educating Georgia’s Future </a:t>
            </a:r>
          </a:p>
          <a:p>
            <a:pPr algn="l"/>
            <a:endParaRPr lang="en-US" sz="1100"/>
          </a:p>
        </p:txBody>
      </p:sp>
      <p:sp>
        <p:nvSpPr>
          <p:cNvPr id="13" name="Title 1">
            <a:extLst>
              <a:ext uri="{FF2B5EF4-FFF2-40B4-BE49-F238E27FC236}">
                <a16:creationId xmlns:a16="http://schemas.microsoft.com/office/drawing/2014/main" id="{59853109-6E4B-7F4B-A6E7-D8968A8FF7A6}"/>
              </a:ext>
            </a:extLst>
          </p:cNvPr>
          <p:cNvSpPr>
            <a:spLocks noGrp="1"/>
          </p:cNvSpPr>
          <p:nvPr>
            <p:ph type="title"/>
          </p:nvPr>
        </p:nvSpPr>
        <p:spPr>
          <a:xfrm>
            <a:off x="1178455" y="457200"/>
            <a:ext cx="3932237" cy="1600200"/>
          </a:xfrm>
        </p:spPr>
        <p:txBody>
          <a:bodyPr anchor="ctr"/>
          <a:lstStyle>
            <a:lvl1pPr>
              <a:defRPr sz="3200"/>
            </a:lvl1pPr>
          </a:lstStyle>
          <a:p>
            <a:r>
              <a:rPr lang="en-US"/>
              <a:t>Click to edit Master title style</a:t>
            </a:r>
          </a:p>
        </p:txBody>
      </p:sp>
      <p:sp>
        <p:nvSpPr>
          <p:cNvPr id="14" name="Picture Placeholder 2">
            <a:extLst>
              <a:ext uri="{FF2B5EF4-FFF2-40B4-BE49-F238E27FC236}">
                <a16:creationId xmlns:a16="http://schemas.microsoft.com/office/drawing/2014/main" id="{0C58DC6A-D81D-E840-835B-24F9F38C0F60}"/>
              </a:ext>
            </a:extLst>
          </p:cNvPr>
          <p:cNvSpPr>
            <a:spLocks noGrp="1" noChangeAspect="1"/>
          </p:cNvSpPr>
          <p:nvPr>
            <p:ph type="pic" idx="1"/>
          </p:nvPr>
        </p:nvSpPr>
        <p:spPr>
          <a:xfrm>
            <a:off x="5521855"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9" name="Text Placeholder 3">
            <a:extLst>
              <a:ext uri="{FF2B5EF4-FFF2-40B4-BE49-F238E27FC236}">
                <a16:creationId xmlns:a16="http://schemas.microsoft.com/office/drawing/2014/main" id="{B9887510-8376-764D-A87A-29793D98E4AC}"/>
              </a:ext>
            </a:extLst>
          </p:cNvPr>
          <p:cNvSpPr>
            <a:spLocks noGrp="1"/>
          </p:cNvSpPr>
          <p:nvPr>
            <p:ph type="body" sz="half" idx="2"/>
          </p:nvPr>
        </p:nvSpPr>
        <p:spPr>
          <a:xfrm>
            <a:off x="1178455"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89111658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userDrawn="1"/>
        </p:nvPicPr>
        <p:blipFill rotWithShape="1">
          <a:blip r:embed="rId2"/>
          <a:srcRect r="4456"/>
          <a:stretch/>
        </p:blipFill>
        <p:spPr>
          <a:xfrm>
            <a:off x="0" y="0"/>
            <a:ext cx="890184"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userDrawn="1"/>
        </p:nvPicPr>
        <p:blipFill>
          <a:blip r:embed="rId3"/>
          <a:stretch>
            <a:fillRect/>
          </a:stretch>
        </p:blipFill>
        <p:spPr>
          <a:xfrm>
            <a:off x="10015446" y="5919344"/>
            <a:ext cx="1738343"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userDrawn="1"/>
        </p:nvGrpSpPr>
        <p:grpSpPr>
          <a:xfrm>
            <a:off x="890184" y="6306082"/>
            <a:ext cx="8921704"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26" name="TextBox 25">
            <a:extLst>
              <a:ext uri="{FF2B5EF4-FFF2-40B4-BE49-F238E27FC236}">
                <a16:creationId xmlns:a16="http://schemas.microsoft.com/office/drawing/2014/main" id="{8DA3722A-6D40-1241-BC75-3DC8893F50CF}"/>
              </a:ext>
            </a:extLst>
          </p:cNvPr>
          <p:cNvSpPr txBox="1"/>
          <p:nvPr userDrawn="1"/>
        </p:nvSpPr>
        <p:spPr>
          <a:xfrm>
            <a:off x="890184" y="6399857"/>
            <a:ext cx="11480235"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a:solidFill>
                  <a:schemeClr val="bg2">
                    <a:lumMod val="50000"/>
                  </a:schemeClr>
                </a:solidFill>
              </a:rPr>
              <a:t>Richard Woods, Georgia’s School Superintendent</a:t>
            </a:r>
            <a:r>
              <a:rPr lang="en-US" sz="1100" b="1">
                <a:solidFill>
                  <a:schemeClr val="bg2">
                    <a:lumMod val="50000"/>
                  </a:schemeClr>
                </a:solidFill>
              </a:rPr>
              <a:t> </a:t>
            </a:r>
            <a:r>
              <a:rPr lang="en-US" sz="1100" b="1">
                <a:solidFill>
                  <a:srgbClr val="1186CA"/>
                </a:solidFill>
              </a:rPr>
              <a:t>|</a:t>
            </a:r>
            <a:r>
              <a:rPr lang="en-US" sz="1100" b="1">
                <a:solidFill>
                  <a:schemeClr val="bg2">
                    <a:lumMod val="50000"/>
                  </a:schemeClr>
                </a:solidFill>
              </a:rPr>
              <a:t> Georgia Department of Education </a:t>
            </a:r>
            <a:r>
              <a:rPr lang="en-US" sz="1100" b="1">
                <a:solidFill>
                  <a:srgbClr val="1186CA"/>
                </a:solidFill>
              </a:rPr>
              <a:t>|</a:t>
            </a:r>
            <a:r>
              <a:rPr lang="en-US" sz="1100" b="1">
                <a:solidFill>
                  <a:schemeClr val="bg2">
                    <a:lumMod val="50000"/>
                  </a:schemeClr>
                </a:solidFill>
              </a:rPr>
              <a:t> </a:t>
            </a:r>
            <a:r>
              <a:rPr lang="en-US" sz="1100" b="1" i="1">
                <a:solidFill>
                  <a:schemeClr val="bg2">
                    <a:lumMod val="50000"/>
                  </a:schemeClr>
                </a:solidFill>
              </a:rPr>
              <a:t>Educating Georgia’s Future </a:t>
            </a:r>
          </a:p>
          <a:p>
            <a:pPr algn="l"/>
            <a:endParaRPr lang="en-US" sz="1100"/>
          </a:p>
        </p:txBody>
      </p:sp>
      <p:sp>
        <p:nvSpPr>
          <p:cNvPr id="18" name="Title 1">
            <a:extLst>
              <a:ext uri="{FF2B5EF4-FFF2-40B4-BE49-F238E27FC236}">
                <a16:creationId xmlns:a16="http://schemas.microsoft.com/office/drawing/2014/main" id="{533C7E1F-5681-4D44-9301-B3D9F3F69B79}"/>
              </a:ext>
            </a:extLst>
          </p:cNvPr>
          <p:cNvSpPr>
            <a:spLocks noGrp="1"/>
          </p:cNvSpPr>
          <p:nvPr>
            <p:ph type="title"/>
          </p:nvPr>
        </p:nvSpPr>
        <p:spPr>
          <a:xfrm>
            <a:off x="1126067" y="365127"/>
            <a:ext cx="10515600" cy="1325563"/>
          </a:xfrm>
        </p:spPr>
        <p:txBody>
          <a:bodyPr anchor="ctr"/>
          <a:lstStyle/>
          <a:p>
            <a:r>
              <a:rPr lang="en-US"/>
              <a:t>Click to edit Master title style</a:t>
            </a:r>
          </a:p>
        </p:txBody>
      </p:sp>
      <p:sp>
        <p:nvSpPr>
          <p:cNvPr id="27" name="Vertical Text Placeholder 2">
            <a:extLst>
              <a:ext uri="{FF2B5EF4-FFF2-40B4-BE49-F238E27FC236}">
                <a16:creationId xmlns:a16="http://schemas.microsoft.com/office/drawing/2014/main" id="{2C382DC9-1021-B345-AEB1-6804033EBC91}"/>
              </a:ext>
            </a:extLst>
          </p:cNvPr>
          <p:cNvSpPr>
            <a:spLocks noGrp="1"/>
          </p:cNvSpPr>
          <p:nvPr>
            <p:ph type="body" orient="vert" idx="1"/>
          </p:nvPr>
        </p:nvSpPr>
        <p:spPr>
          <a:xfrm>
            <a:off x="1126067" y="1825625"/>
            <a:ext cx="10515600" cy="409371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9883115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Vertical Title and Text Layout">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userDrawn="1"/>
        </p:nvPicPr>
        <p:blipFill rotWithShape="1">
          <a:blip r:embed="rId2"/>
          <a:srcRect r="4456"/>
          <a:stretch/>
        </p:blipFill>
        <p:spPr>
          <a:xfrm>
            <a:off x="0" y="0"/>
            <a:ext cx="890184"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userDrawn="1"/>
        </p:nvPicPr>
        <p:blipFill>
          <a:blip r:embed="rId3"/>
          <a:stretch>
            <a:fillRect/>
          </a:stretch>
        </p:blipFill>
        <p:spPr>
          <a:xfrm>
            <a:off x="10015446" y="5919344"/>
            <a:ext cx="1738343"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userDrawn="1"/>
        </p:nvGrpSpPr>
        <p:grpSpPr>
          <a:xfrm>
            <a:off x="890184" y="6306082"/>
            <a:ext cx="8921704"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26" name="TextBox 25">
            <a:extLst>
              <a:ext uri="{FF2B5EF4-FFF2-40B4-BE49-F238E27FC236}">
                <a16:creationId xmlns:a16="http://schemas.microsoft.com/office/drawing/2014/main" id="{8DA3722A-6D40-1241-BC75-3DC8893F50CF}"/>
              </a:ext>
            </a:extLst>
          </p:cNvPr>
          <p:cNvSpPr txBox="1"/>
          <p:nvPr userDrawn="1"/>
        </p:nvSpPr>
        <p:spPr>
          <a:xfrm>
            <a:off x="890184" y="6399857"/>
            <a:ext cx="11480235"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a:solidFill>
                  <a:schemeClr val="bg2">
                    <a:lumMod val="50000"/>
                  </a:schemeClr>
                </a:solidFill>
              </a:rPr>
              <a:t>Richard Woods, Georgia’s School Superintendent</a:t>
            </a:r>
            <a:r>
              <a:rPr lang="en-US" sz="1100" b="1">
                <a:solidFill>
                  <a:schemeClr val="bg2">
                    <a:lumMod val="50000"/>
                  </a:schemeClr>
                </a:solidFill>
              </a:rPr>
              <a:t> </a:t>
            </a:r>
            <a:r>
              <a:rPr lang="en-US" sz="1100" b="1">
                <a:solidFill>
                  <a:srgbClr val="1186CA"/>
                </a:solidFill>
              </a:rPr>
              <a:t>|</a:t>
            </a:r>
            <a:r>
              <a:rPr lang="en-US" sz="1100" b="1">
                <a:solidFill>
                  <a:schemeClr val="bg2">
                    <a:lumMod val="50000"/>
                  </a:schemeClr>
                </a:solidFill>
              </a:rPr>
              <a:t> Georgia Department of Education </a:t>
            </a:r>
            <a:r>
              <a:rPr lang="en-US" sz="1100" b="1">
                <a:solidFill>
                  <a:srgbClr val="1186CA"/>
                </a:solidFill>
              </a:rPr>
              <a:t>|</a:t>
            </a:r>
            <a:r>
              <a:rPr lang="en-US" sz="1100" b="1">
                <a:solidFill>
                  <a:schemeClr val="bg2">
                    <a:lumMod val="50000"/>
                  </a:schemeClr>
                </a:solidFill>
              </a:rPr>
              <a:t> </a:t>
            </a:r>
            <a:r>
              <a:rPr lang="en-US" sz="1100" b="1" i="1">
                <a:solidFill>
                  <a:schemeClr val="bg2">
                    <a:lumMod val="50000"/>
                  </a:schemeClr>
                </a:solidFill>
              </a:rPr>
              <a:t>Educating Georgia’s Future </a:t>
            </a:r>
          </a:p>
          <a:p>
            <a:pPr algn="l"/>
            <a:endParaRPr lang="en-US" sz="1100"/>
          </a:p>
        </p:txBody>
      </p:sp>
      <p:sp>
        <p:nvSpPr>
          <p:cNvPr id="12" name="Vertical Title 1">
            <a:extLst>
              <a:ext uri="{FF2B5EF4-FFF2-40B4-BE49-F238E27FC236}">
                <a16:creationId xmlns:a16="http://schemas.microsoft.com/office/drawing/2014/main" id="{B04BA713-2669-AC4A-BD2F-89DB64E615DE}"/>
              </a:ext>
            </a:extLst>
          </p:cNvPr>
          <p:cNvSpPr>
            <a:spLocks noGrp="1"/>
          </p:cNvSpPr>
          <p:nvPr>
            <p:ph type="title" orient="vert"/>
          </p:nvPr>
        </p:nvSpPr>
        <p:spPr>
          <a:xfrm>
            <a:off x="8978901" y="288925"/>
            <a:ext cx="2628900" cy="5811838"/>
          </a:xfrm>
        </p:spPr>
        <p:txBody>
          <a:bodyPr vert="eaVert"/>
          <a:lstStyle/>
          <a:p>
            <a:r>
              <a:rPr lang="en-US"/>
              <a:t>Click to edit Master title style</a:t>
            </a:r>
          </a:p>
        </p:txBody>
      </p:sp>
      <p:sp>
        <p:nvSpPr>
          <p:cNvPr id="13" name="Vertical Text Placeholder 2">
            <a:extLst>
              <a:ext uri="{FF2B5EF4-FFF2-40B4-BE49-F238E27FC236}">
                <a16:creationId xmlns:a16="http://schemas.microsoft.com/office/drawing/2014/main" id="{F6267AEC-654B-0447-B66B-919ABFA9011E}"/>
              </a:ext>
            </a:extLst>
          </p:cNvPr>
          <p:cNvSpPr>
            <a:spLocks noGrp="1"/>
          </p:cNvSpPr>
          <p:nvPr>
            <p:ph type="body" orient="vert" idx="1"/>
          </p:nvPr>
        </p:nvSpPr>
        <p:spPr>
          <a:xfrm>
            <a:off x="1092201" y="2889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7166924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Concluding Slide #1">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0452308-E201-CE44-A275-57BDEC443B8C}"/>
              </a:ext>
            </a:extLst>
          </p:cNvPr>
          <p:cNvPicPr>
            <a:picLocks noChangeAspect="1"/>
          </p:cNvPicPr>
          <p:nvPr userDrawn="1"/>
        </p:nvPicPr>
        <p:blipFill rotWithShape="1">
          <a:blip r:embed="rId2"/>
          <a:srcRect t="4552" r="15488" b="24702"/>
          <a:stretch/>
        </p:blipFill>
        <p:spPr>
          <a:xfrm>
            <a:off x="3781692" y="190502"/>
            <a:ext cx="8410309" cy="6667499"/>
          </a:xfrm>
          <a:prstGeom prst="rect">
            <a:avLst/>
          </a:prstGeom>
        </p:spPr>
      </p:pic>
      <p:sp>
        <p:nvSpPr>
          <p:cNvPr id="13" name="TextBox 12">
            <a:extLst>
              <a:ext uri="{FF2B5EF4-FFF2-40B4-BE49-F238E27FC236}">
                <a16:creationId xmlns:a16="http://schemas.microsoft.com/office/drawing/2014/main" id="{16014B7D-9BAD-464F-A2A6-2BAA8F556D93}"/>
              </a:ext>
            </a:extLst>
          </p:cNvPr>
          <p:cNvSpPr txBox="1"/>
          <p:nvPr userDrawn="1"/>
        </p:nvSpPr>
        <p:spPr>
          <a:xfrm>
            <a:off x="5650604" y="5575566"/>
            <a:ext cx="6913227" cy="954107"/>
          </a:xfrm>
          <a:prstGeom prst="rect">
            <a:avLst/>
          </a:prstGeom>
          <a:noFill/>
        </p:spPr>
        <p:txBody>
          <a:bodyPr wrap="square" rtlCol="0">
            <a:spAutoFit/>
          </a:bodyPr>
          <a:lstStyle/>
          <a:p>
            <a:pPr algn="ctr"/>
            <a:r>
              <a:rPr lang="en-US" sz="2800" b="1" i="0">
                <a:solidFill>
                  <a:srgbClr val="44883E"/>
                </a:solidFill>
                <a:latin typeface="Arial Black" panose="020B0604020202020204" pitchFamily="34" charset="0"/>
                <a:cs typeface="Arial Black" panose="020B0604020202020204" pitchFamily="34" charset="0"/>
              </a:rPr>
              <a:t>EDUCATING </a:t>
            </a:r>
          </a:p>
          <a:p>
            <a:pPr algn="ctr"/>
            <a:r>
              <a:rPr lang="en-US" sz="2800" b="1" i="0">
                <a:solidFill>
                  <a:srgbClr val="44883E"/>
                </a:solidFill>
                <a:latin typeface="Arial Black" panose="020B0604020202020204" pitchFamily="34" charset="0"/>
                <a:cs typeface="Arial Black" panose="020B0604020202020204" pitchFamily="34" charset="0"/>
              </a:rPr>
              <a:t>GEORGIA’S FUTURE</a:t>
            </a:r>
          </a:p>
        </p:txBody>
      </p:sp>
      <p:sp>
        <p:nvSpPr>
          <p:cNvPr id="17" name="TextBox 16">
            <a:extLst>
              <a:ext uri="{FF2B5EF4-FFF2-40B4-BE49-F238E27FC236}">
                <a16:creationId xmlns:a16="http://schemas.microsoft.com/office/drawing/2014/main" id="{E32DE396-28AF-274A-901E-75484B2FB745}"/>
              </a:ext>
            </a:extLst>
          </p:cNvPr>
          <p:cNvSpPr txBox="1"/>
          <p:nvPr userDrawn="1"/>
        </p:nvSpPr>
        <p:spPr>
          <a:xfrm>
            <a:off x="5628999" y="5559363"/>
            <a:ext cx="6913227" cy="954107"/>
          </a:xfrm>
          <a:prstGeom prst="rect">
            <a:avLst/>
          </a:prstGeom>
          <a:noFill/>
        </p:spPr>
        <p:txBody>
          <a:bodyPr wrap="square" rtlCol="0">
            <a:spAutoFit/>
          </a:bodyPr>
          <a:lstStyle/>
          <a:p>
            <a:pPr algn="ctr"/>
            <a:r>
              <a:rPr lang="en-US" sz="2800" b="1" i="0">
                <a:solidFill>
                  <a:schemeClr val="bg1"/>
                </a:solidFill>
                <a:latin typeface="Arial Black" panose="020B0604020202020204" pitchFamily="34" charset="0"/>
                <a:cs typeface="Arial Black" panose="020B0604020202020204" pitchFamily="34" charset="0"/>
              </a:rPr>
              <a:t>EDUCATING </a:t>
            </a:r>
          </a:p>
          <a:p>
            <a:pPr algn="ctr"/>
            <a:r>
              <a:rPr lang="en-US" sz="2800" b="1" i="0">
                <a:solidFill>
                  <a:schemeClr val="bg1"/>
                </a:solidFill>
                <a:latin typeface="Arial Black" panose="020B0604020202020204" pitchFamily="34" charset="0"/>
                <a:cs typeface="Arial Black" panose="020B0604020202020204" pitchFamily="34" charset="0"/>
              </a:rPr>
              <a:t>GEORGIA’S FUTURE</a:t>
            </a:r>
          </a:p>
        </p:txBody>
      </p:sp>
      <p:pic>
        <p:nvPicPr>
          <p:cNvPr id="18" name="Picture 17">
            <a:extLst>
              <a:ext uri="{FF2B5EF4-FFF2-40B4-BE49-F238E27FC236}">
                <a16:creationId xmlns:a16="http://schemas.microsoft.com/office/drawing/2014/main" id="{49A2BD35-1C57-AC4F-9009-98E82D1603DB}"/>
              </a:ext>
            </a:extLst>
          </p:cNvPr>
          <p:cNvPicPr>
            <a:picLocks noChangeAspect="1"/>
          </p:cNvPicPr>
          <p:nvPr userDrawn="1"/>
        </p:nvPicPr>
        <p:blipFill>
          <a:blip r:embed="rId3"/>
          <a:stretch>
            <a:fillRect/>
          </a:stretch>
        </p:blipFill>
        <p:spPr>
          <a:xfrm>
            <a:off x="877141" y="5056094"/>
            <a:ext cx="2985396" cy="1226970"/>
          </a:xfrm>
          <a:prstGeom prst="rect">
            <a:avLst/>
          </a:prstGeom>
        </p:spPr>
      </p:pic>
      <p:grpSp>
        <p:nvGrpSpPr>
          <p:cNvPr id="2" name="Group 1">
            <a:extLst>
              <a:ext uri="{FF2B5EF4-FFF2-40B4-BE49-F238E27FC236}">
                <a16:creationId xmlns:a16="http://schemas.microsoft.com/office/drawing/2014/main" id="{517B9F69-B309-884D-9A4E-D6AD0142F244}"/>
              </a:ext>
            </a:extLst>
          </p:cNvPr>
          <p:cNvGrpSpPr/>
          <p:nvPr userDrawn="1"/>
        </p:nvGrpSpPr>
        <p:grpSpPr>
          <a:xfrm>
            <a:off x="826340" y="1890558"/>
            <a:ext cx="4684747" cy="1633692"/>
            <a:chOff x="708212" y="1084109"/>
            <a:chExt cx="3782370" cy="1758681"/>
          </a:xfrm>
        </p:grpSpPr>
        <p:sp>
          <p:nvSpPr>
            <p:cNvPr id="20" name="TextBox 19">
              <a:extLst>
                <a:ext uri="{FF2B5EF4-FFF2-40B4-BE49-F238E27FC236}">
                  <a16:creationId xmlns:a16="http://schemas.microsoft.com/office/drawing/2014/main" id="{8BA30DBF-0C8A-2D44-8A37-0A09AA9FD3AE}"/>
                </a:ext>
              </a:extLst>
            </p:cNvPr>
            <p:cNvSpPr txBox="1"/>
            <p:nvPr userDrawn="1"/>
          </p:nvSpPr>
          <p:spPr>
            <a:xfrm>
              <a:off x="708212" y="1084109"/>
              <a:ext cx="2887655" cy="513552"/>
            </a:xfrm>
            <a:prstGeom prst="rect">
              <a:avLst/>
            </a:prstGeom>
            <a:noFill/>
          </p:spPr>
          <p:txBody>
            <a:bodyPr wrap="square" rtlCol="0">
              <a:spAutoFit/>
            </a:bodyPr>
            <a:lstStyle/>
            <a:p>
              <a:pPr algn="l"/>
              <a:r>
                <a:rPr lang="en-US" sz="2500" b="1" i="0" err="1">
                  <a:solidFill>
                    <a:srgbClr val="44883E"/>
                  </a:solidFill>
                  <a:latin typeface="Arial" panose="020B0604020202020204" pitchFamily="34" charset="0"/>
                  <a:cs typeface="Arial" panose="020B0604020202020204" pitchFamily="34" charset="0"/>
                </a:rPr>
                <a:t>www.gadoe.org</a:t>
              </a:r>
              <a:endParaRPr lang="en-US" sz="2500" b="1" i="0">
                <a:solidFill>
                  <a:srgbClr val="44883E"/>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1FAD746F-1530-3646-B73F-8DBEAC23F7E9}"/>
                </a:ext>
              </a:extLst>
            </p:cNvPr>
            <p:cNvSpPr txBox="1"/>
            <p:nvPr userDrawn="1"/>
          </p:nvSpPr>
          <p:spPr>
            <a:xfrm>
              <a:off x="2294734" y="1727466"/>
              <a:ext cx="2195848" cy="381022"/>
            </a:xfrm>
            <a:prstGeom prst="rect">
              <a:avLst/>
            </a:prstGeom>
            <a:noFill/>
          </p:spPr>
          <p:txBody>
            <a:bodyPr wrap="square" rtlCol="0">
              <a:spAutoFit/>
            </a:bodyPr>
            <a:lstStyle/>
            <a:p>
              <a:pPr algn="r"/>
              <a:r>
                <a:rPr lang="en-US" sz="1700">
                  <a:solidFill>
                    <a:srgbClr val="44883E"/>
                  </a:solidFill>
                  <a:latin typeface="Arial" panose="020B0604020202020204" pitchFamily="34" charset="0"/>
                  <a:cs typeface="Arial" panose="020B0604020202020204" pitchFamily="34" charset="0"/>
                </a:rPr>
                <a:t>@</a:t>
              </a:r>
              <a:r>
                <a:rPr lang="en-US" sz="1700" err="1">
                  <a:solidFill>
                    <a:srgbClr val="44883E"/>
                  </a:solidFill>
                  <a:latin typeface="Arial" panose="020B0604020202020204" pitchFamily="34" charset="0"/>
                  <a:cs typeface="Arial" panose="020B0604020202020204" pitchFamily="34" charset="0"/>
                </a:rPr>
                <a:t>georgiadeptofed</a:t>
              </a:r>
              <a:endParaRPr lang="en-US" sz="1700">
                <a:solidFill>
                  <a:srgbClr val="44883E"/>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097F6BA5-55B7-1745-B77D-059B90621DA6}"/>
                </a:ext>
              </a:extLst>
            </p:cNvPr>
            <p:cNvSpPr txBox="1"/>
            <p:nvPr userDrawn="1"/>
          </p:nvSpPr>
          <p:spPr>
            <a:xfrm>
              <a:off x="956939" y="2354493"/>
              <a:ext cx="3533643" cy="381022"/>
            </a:xfrm>
            <a:prstGeom prst="rect">
              <a:avLst/>
            </a:prstGeom>
            <a:noFill/>
          </p:spPr>
          <p:txBody>
            <a:bodyPr wrap="square" rtlCol="0">
              <a:spAutoFit/>
            </a:bodyPr>
            <a:lstStyle/>
            <a:p>
              <a:pPr algn="r"/>
              <a:r>
                <a:rPr lang="en-US" sz="1700" err="1">
                  <a:solidFill>
                    <a:srgbClr val="44883E"/>
                  </a:solidFill>
                  <a:latin typeface="Arial" panose="020B0604020202020204" pitchFamily="34" charset="0"/>
                  <a:cs typeface="Arial" panose="020B0604020202020204" pitchFamily="34" charset="0"/>
                </a:rPr>
                <a:t>youtube.com</a:t>
              </a:r>
              <a:r>
                <a:rPr lang="en-US" sz="1700">
                  <a:solidFill>
                    <a:srgbClr val="44883E"/>
                  </a:solidFill>
                  <a:latin typeface="Arial" panose="020B0604020202020204" pitchFamily="34" charset="0"/>
                  <a:cs typeface="Arial" panose="020B0604020202020204" pitchFamily="34" charset="0"/>
                </a:rPr>
                <a:t>/</a:t>
              </a:r>
              <a:r>
                <a:rPr lang="en-US" sz="1700" err="1">
                  <a:solidFill>
                    <a:srgbClr val="44883E"/>
                  </a:solidFill>
                  <a:latin typeface="Arial" panose="020B0604020202020204" pitchFamily="34" charset="0"/>
                  <a:cs typeface="Arial" panose="020B0604020202020204" pitchFamily="34" charset="0"/>
                </a:rPr>
                <a:t>georgiadeptofed</a:t>
              </a:r>
              <a:endParaRPr lang="en-US" sz="1700">
                <a:solidFill>
                  <a:srgbClr val="44883E"/>
                </a:solidFill>
                <a:latin typeface="Arial" panose="020B0604020202020204" pitchFamily="34" charset="0"/>
                <a:cs typeface="Arial" panose="020B0604020202020204" pitchFamily="34" charset="0"/>
              </a:endParaRPr>
            </a:p>
          </p:txBody>
        </p:sp>
        <p:pic>
          <p:nvPicPr>
            <p:cNvPr id="23" name="Picture 22">
              <a:extLst>
                <a:ext uri="{FF2B5EF4-FFF2-40B4-BE49-F238E27FC236}">
                  <a16:creationId xmlns:a16="http://schemas.microsoft.com/office/drawing/2014/main" id="{273ACDC7-5966-444E-9D1D-9FFD72227974}"/>
                </a:ext>
              </a:extLst>
            </p:cNvPr>
            <p:cNvPicPr>
              <a:picLocks noChangeAspect="1"/>
            </p:cNvPicPr>
            <p:nvPr userDrawn="1"/>
          </p:nvPicPr>
          <p:blipFill>
            <a:blip r:embed="rId4"/>
            <a:stretch>
              <a:fillRect/>
            </a:stretch>
          </p:blipFill>
          <p:spPr>
            <a:xfrm>
              <a:off x="771105" y="1649807"/>
              <a:ext cx="1648437" cy="576153"/>
            </a:xfrm>
            <a:prstGeom prst="rect">
              <a:avLst/>
            </a:prstGeom>
          </p:spPr>
        </p:pic>
        <p:pic>
          <p:nvPicPr>
            <p:cNvPr id="24" name="Picture 23">
              <a:extLst>
                <a:ext uri="{FF2B5EF4-FFF2-40B4-BE49-F238E27FC236}">
                  <a16:creationId xmlns:a16="http://schemas.microsoft.com/office/drawing/2014/main" id="{5FBD2396-6528-9F48-94FE-1633047449B6}"/>
                </a:ext>
              </a:extLst>
            </p:cNvPr>
            <p:cNvPicPr>
              <a:picLocks noChangeAspect="1"/>
            </p:cNvPicPr>
            <p:nvPr userDrawn="1"/>
          </p:nvPicPr>
          <p:blipFill>
            <a:blip r:embed="rId5"/>
            <a:stretch>
              <a:fillRect/>
            </a:stretch>
          </p:blipFill>
          <p:spPr>
            <a:xfrm>
              <a:off x="768813" y="2287976"/>
              <a:ext cx="538810" cy="554814"/>
            </a:xfrm>
            <a:prstGeom prst="rect">
              <a:avLst/>
            </a:prstGeom>
          </p:spPr>
        </p:pic>
      </p:grpSp>
    </p:spTree>
    <p:extLst>
      <p:ext uri="{BB962C8B-B14F-4D97-AF65-F5344CB8AC3E}">
        <p14:creationId xmlns:p14="http://schemas.microsoft.com/office/powerpoint/2010/main" val="129141927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Concluding Slide #2">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E1A602B-DFBD-884B-9FE7-E714CE763214}"/>
              </a:ext>
            </a:extLst>
          </p:cNvPr>
          <p:cNvPicPr>
            <a:picLocks noChangeAspect="1"/>
          </p:cNvPicPr>
          <p:nvPr userDrawn="1"/>
        </p:nvPicPr>
        <p:blipFill rotWithShape="1">
          <a:blip r:embed="rId2"/>
          <a:srcRect l="12560" b="10499"/>
          <a:stretch/>
        </p:blipFill>
        <p:spPr>
          <a:xfrm>
            <a:off x="2" y="100458"/>
            <a:ext cx="5367293" cy="6757543"/>
          </a:xfrm>
          <a:prstGeom prst="rect">
            <a:avLst/>
          </a:prstGeom>
        </p:spPr>
      </p:pic>
      <p:pic>
        <p:nvPicPr>
          <p:cNvPr id="18" name="Picture 17">
            <a:extLst>
              <a:ext uri="{FF2B5EF4-FFF2-40B4-BE49-F238E27FC236}">
                <a16:creationId xmlns:a16="http://schemas.microsoft.com/office/drawing/2014/main" id="{49A2BD35-1C57-AC4F-9009-98E82D1603DB}"/>
              </a:ext>
            </a:extLst>
          </p:cNvPr>
          <p:cNvPicPr>
            <a:picLocks noChangeAspect="1"/>
          </p:cNvPicPr>
          <p:nvPr userDrawn="1"/>
        </p:nvPicPr>
        <p:blipFill>
          <a:blip r:embed="rId3"/>
          <a:stretch>
            <a:fillRect/>
          </a:stretch>
        </p:blipFill>
        <p:spPr>
          <a:xfrm>
            <a:off x="8763239" y="5352785"/>
            <a:ext cx="2541612" cy="1044579"/>
          </a:xfrm>
          <a:prstGeom prst="rect">
            <a:avLst/>
          </a:prstGeom>
        </p:spPr>
      </p:pic>
      <p:grpSp>
        <p:nvGrpSpPr>
          <p:cNvPr id="2" name="Group 1">
            <a:extLst>
              <a:ext uri="{FF2B5EF4-FFF2-40B4-BE49-F238E27FC236}">
                <a16:creationId xmlns:a16="http://schemas.microsoft.com/office/drawing/2014/main" id="{517B9F69-B309-884D-9A4E-D6AD0142F244}"/>
              </a:ext>
            </a:extLst>
          </p:cNvPr>
          <p:cNvGrpSpPr/>
          <p:nvPr userDrawn="1"/>
        </p:nvGrpSpPr>
        <p:grpSpPr>
          <a:xfrm>
            <a:off x="6738637" y="3515892"/>
            <a:ext cx="4684747" cy="1633692"/>
            <a:chOff x="708212" y="1084109"/>
            <a:chExt cx="3782370" cy="1758681"/>
          </a:xfrm>
        </p:grpSpPr>
        <p:sp>
          <p:nvSpPr>
            <p:cNvPr id="20" name="TextBox 19">
              <a:extLst>
                <a:ext uri="{FF2B5EF4-FFF2-40B4-BE49-F238E27FC236}">
                  <a16:creationId xmlns:a16="http://schemas.microsoft.com/office/drawing/2014/main" id="{8BA30DBF-0C8A-2D44-8A37-0A09AA9FD3AE}"/>
                </a:ext>
              </a:extLst>
            </p:cNvPr>
            <p:cNvSpPr txBox="1"/>
            <p:nvPr userDrawn="1"/>
          </p:nvSpPr>
          <p:spPr>
            <a:xfrm>
              <a:off x="708212" y="1084109"/>
              <a:ext cx="2887655" cy="513552"/>
            </a:xfrm>
            <a:prstGeom prst="rect">
              <a:avLst/>
            </a:prstGeom>
            <a:noFill/>
          </p:spPr>
          <p:txBody>
            <a:bodyPr wrap="square" rtlCol="0">
              <a:spAutoFit/>
            </a:bodyPr>
            <a:lstStyle/>
            <a:p>
              <a:pPr algn="l"/>
              <a:r>
                <a:rPr lang="en-US" sz="2500" b="1" i="0" err="1">
                  <a:solidFill>
                    <a:srgbClr val="44883E"/>
                  </a:solidFill>
                  <a:latin typeface="Arial" panose="020B0604020202020204" pitchFamily="34" charset="0"/>
                  <a:cs typeface="Arial" panose="020B0604020202020204" pitchFamily="34" charset="0"/>
                </a:rPr>
                <a:t>www.gadoe.org</a:t>
              </a:r>
              <a:endParaRPr lang="en-US" sz="2500" b="1" i="0">
                <a:solidFill>
                  <a:srgbClr val="44883E"/>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1FAD746F-1530-3646-B73F-8DBEAC23F7E9}"/>
                </a:ext>
              </a:extLst>
            </p:cNvPr>
            <p:cNvSpPr txBox="1"/>
            <p:nvPr userDrawn="1"/>
          </p:nvSpPr>
          <p:spPr>
            <a:xfrm>
              <a:off x="2294734" y="1727466"/>
              <a:ext cx="2195848" cy="381022"/>
            </a:xfrm>
            <a:prstGeom prst="rect">
              <a:avLst/>
            </a:prstGeom>
            <a:noFill/>
          </p:spPr>
          <p:txBody>
            <a:bodyPr wrap="square" rtlCol="0">
              <a:spAutoFit/>
            </a:bodyPr>
            <a:lstStyle/>
            <a:p>
              <a:pPr algn="r"/>
              <a:r>
                <a:rPr lang="en-US" sz="1700">
                  <a:solidFill>
                    <a:srgbClr val="44883E"/>
                  </a:solidFill>
                  <a:latin typeface="Arial" panose="020B0604020202020204" pitchFamily="34" charset="0"/>
                  <a:cs typeface="Arial" panose="020B0604020202020204" pitchFamily="34" charset="0"/>
                </a:rPr>
                <a:t>@</a:t>
              </a:r>
              <a:r>
                <a:rPr lang="en-US" sz="1700" err="1">
                  <a:solidFill>
                    <a:srgbClr val="44883E"/>
                  </a:solidFill>
                  <a:latin typeface="Arial" panose="020B0604020202020204" pitchFamily="34" charset="0"/>
                  <a:cs typeface="Arial" panose="020B0604020202020204" pitchFamily="34" charset="0"/>
                </a:rPr>
                <a:t>georgiadeptofed</a:t>
              </a:r>
              <a:endParaRPr lang="en-US" sz="1700">
                <a:solidFill>
                  <a:srgbClr val="44883E"/>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097F6BA5-55B7-1745-B77D-059B90621DA6}"/>
                </a:ext>
              </a:extLst>
            </p:cNvPr>
            <p:cNvSpPr txBox="1"/>
            <p:nvPr userDrawn="1"/>
          </p:nvSpPr>
          <p:spPr>
            <a:xfrm>
              <a:off x="956939" y="2354493"/>
              <a:ext cx="3533643" cy="381022"/>
            </a:xfrm>
            <a:prstGeom prst="rect">
              <a:avLst/>
            </a:prstGeom>
            <a:noFill/>
          </p:spPr>
          <p:txBody>
            <a:bodyPr wrap="square" rtlCol="0">
              <a:spAutoFit/>
            </a:bodyPr>
            <a:lstStyle/>
            <a:p>
              <a:pPr algn="r"/>
              <a:r>
                <a:rPr lang="en-US" sz="1700" err="1">
                  <a:solidFill>
                    <a:srgbClr val="44883E"/>
                  </a:solidFill>
                  <a:latin typeface="Arial" panose="020B0604020202020204" pitchFamily="34" charset="0"/>
                  <a:cs typeface="Arial" panose="020B0604020202020204" pitchFamily="34" charset="0"/>
                </a:rPr>
                <a:t>youtube.com</a:t>
              </a:r>
              <a:r>
                <a:rPr lang="en-US" sz="1700">
                  <a:solidFill>
                    <a:srgbClr val="44883E"/>
                  </a:solidFill>
                  <a:latin typeface="Arial" panose="020B0604020202020204" pitchFamily="34" charset="0"/>
                  <a:cs typeface="Arial" panose="020B0604020202020204" pitchFamily="34" charset="0"/>
                </a:rPr>
                <a:t>/</a:t>
              </a:r>
              <a:r>
                <a:rPr lang="en-US" sz="1700" err="1">
                  <a:solidFill>
                    <a:srgbClr val="44883E"/>
                  </a:solidFill>
                  <a:latin typeface="Arial" panose="020B0604020202020204" pitchFamily="34" charset="0"/>
                  <a:cs typeface="Arial" panose="020B0604020202020204" pitchFamily="34" charset="0"/>
                </a:rPr>
                <a:t>georgiadeptofed</a:t>
              </a:r>
              <a:endParaRPr lang="en-US" sz="1700">
                <a:solidFill>
                  <a:srgbClr val="44883E"/>
                </a:solidFill>
                <a:latin typeface="Arial" panose="020B0604020202020204" pitchFamily="34" charset="0"/>
                <a:cs typeface="Arial" panose="020B0604020202020204" pitchFamily="34" charset="0"/>
              </a:endParaRPr>
            </a:p>
          </p:txBody>
        </p:sp>
        <p:pic>
          <p:nvPicPr>
            <p:cNvPr id="23" name="Picture 22">
              <a:extLst>
                <a:ext uri="{FF2B5EF4-FFF2-40B4-BE49-F238E27FC236}">
                  <a16:creationId xmlns:a16="http://schemas.microsoft.com/office/drawing/2014/main" id="{273ACDC7-5966-444E-9D1D-9FFD72227974}"/>
                </a:ext>
              </a:extLst>
            </p:cNvPr>
            <p:cNvPicPr>
              <a:picLocks noChangeAspect="1"/>
            </p:cNvPicPr>
            <p:nvPr userDrawn="1"/>
          </p:nvPicPr>
          <p:blipFill>
            <a:blip r:embed="rId4"/>
            <a:stretch>
              <a:fillRect/>
            </a:stretch>
          </p:blipFill>
          <p:spPr>
            <a:xfrm>
              <a:off x="771105" y="1649807"/>
              <a:ext cx="1648437" cy="576153"/>
            </a:xfrm>
            <a:prstGeom prst="rect">
              <a:avLst/>
            </a:prstGeom>
          </p:spPr>
        </p:pic>
        <p:pic>
          <p:nvPicPr>
            <p:cNvPr id="24" name="Picture 23">
              <a:extLst>
                <a:ext uri="{FF2B5EF4-FFF2-40B4-BE49-F238E27FC236}">
                  <a16:creationId xmlns:a16="http://schemas.microsoft.com/office/drawing/2014/main" id="{5FBD2396-6528-9F48-94FE-1633047449B6}"/>
                </a:ext>
              </a:extLst>
            </p:cNvPr>
            <p:cNvPicPr>
              <a:picLocks noChangeAspect="1"/>
            </p:cNvPicPr>
            <p:nvPr userDrawn="1"/>
          </p:nvPicPr>
          <p:blipFill>
            <a:blip r:embed="rId5"/>
            <a:stretch>
              <a:fillRect/>
            </a:stretch>
          </p:blipFill>
          <p:spPr>
            <a:xfrm>
              <a:off x="768813" y="2287976"/>
              <a:ext cx="538810" cy="554814"/>
            </a:xfrm>
            <a:prstGeom prst="rect">
              <a:avLst/>
            </a:prstGeom>
          </p:spPr>
        </p:pic>
      </p:grpSp>
      <p:sp>
        <p:nvSpPr>
          <p:cNvPr id="15" name="TextBox 14">
            <a:extLst>
              <a:ext uri="{FF2B5EF4-FFF2-40B4-BE49-F238E27FC236}">
                <a16:creationId xmlns:a16="http://schemas.microsoft.com/office/drawing/2014/main" id="{478CFFA2-5DC0-0641-A4FC-09095DE1B02F}"/>
              </a:ext>
            </a:extLst>
          </p:cNvPr>
          <p:cNvSpPr txBox="1"/>
          <p:nvPr userDrawn="1"/>
        </p:nvSpPr>
        <p:spPr>
          <a:xfrm>
            <a:off x="4321743" y="1056805"/>
            <a:ext cx="6841279" cy="1415772"/>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a:solidFill>
                  <a:schemeClr val="bg2">
                    <a:lumMod val="50000"/>
                  </a:schemeClr>
                </a:solidFill>
                <a:latin typeface="Arial Black" panose="020B0A04020102020204" pitchFamily="34" charset="0"/>
              </a:rPr>
              <a:t>Offering a holistic education to</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2800">
                <a:solidFill>
                  <a:srgbClr val="3DB8CF"/>
                </a:solidFill>
                <a:latin typeface="Arial Black" panose="020B0A04020102020204" pitchFamily="34" charset="0"/>
              </a:rPr>
              <a:t>each and every child</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2000">
                <a:solidFill>
                  <a:schemeClr val="bg2">
                    <a:lumMod val="50000"/>
                  </a:schemeClr>
                </a:solidFill>
                <a:latin typeface="Arial Black" panose="020B0A04020102020204" pitchFamily="34" charset="0"/>
              </a:rPr>
              <a:t>in our state.</a:t>
            </a:r>
          </a:p>
          <a:p>
            <a:pPr algn="l"/>
            <a:endParaRPr lang="en-US" sz="1800">
              <a:solidFill>
                <a:srgbClr val="44883E"/>
              </a:solidFill>
            </a:endParaRPr>
          </a:p>
        </p:txBody>
      </p:sp>
    </p:spTree>
    <p:extLst>
      <p:ext uri="{BB962C8B-B14F-4D97-AF65-F5344CB8AC3E}">
        <p14:creationId xmlns:p14="http://schemas.microsoft.com/office/powerpoint/2010/main" val="2345994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3/10/2022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pic>
        <p:nvPicPr>
          <p:cNvPr id="8" name="Picture 7">
            <a:extLst>
              <a:ext uri="{FF2B5EF4-FFF2-40B4-BE49-F238E27FC236}">
                <a16:creationId xmlns:a16="http://schemas.microsoft.com/office/drawing/2014/main" id="{0A14E607-4523-46E0-8F73-3026A7396932}"/>
              </a:ext>
            </a:extLst>
          </p:cNvPr>
          <p:cNvPicPr>
            <a:picLocks noChangeAspect="1"/>
          </p:cNvPicPr>
          <p:nvPr userDrawn="1"/>
        </p:nvPicPr>
        <p:blipFill rotWithShape="1">
          <a:blip r:embed="rId2"/>
          <a:srcRect r="4456"/>
          <a:stretch/>
        </p:blipFill>
        <p:spPr>
          <a:xfrm>
            <a:off x="0" y="0"/>
            <a:ext cx="890184" cy="6858000"/>
          </a:xfrm>
          <a:prstGeom prst="rect">
            <a:avLst/>
          </a:prstGeom>
        </p:spPr>
      </p:pic>
      <p:pic>
        <p:nvPicPr>
          <p:cNvPr id="9" name="Picture 8">
            <a:extLst>
              <a:ext uri="{FF2B5EF4-FFF2-40B4-BE49-F238E27FC236}">
                <a16:creationId xmlns:a16="http://schemas.microsoft.com/office/drawing/2014/main" id="{0AAC41D6-F5F5-4D42-BBD3-0226E10662E8}"/>
              </a:ext>
            </a:extLst>
          </p:cNvPr>
          <p:cNvPicPr>
            <a:picLocks noChangeAspect="1"/>
          </p:cNvPicPr>
          <p:nvPr userDrawn="1"/>
        </p:nvPicPr>
        <p:blipFill>
          <a:blip r:embed="rId3"/>
          <a:stretch>
            <a:fillRect/>
          </a:stretch>
        </p:blipFill>
        <p:spPr>
          <a:xfrm>
            <a:off x="10015449" y="5919348"/>
            <a:ext cx="1738343" cy="714443"/>
          </a:xfrm>
          <a:prstGeom prst="rect">
            <a:avLst/>
          </a:prstGeom>
        </p:spPr>
      </p:pic>
      <p:grpSp>
        <p:nvGrpSpPr>
          <p:cNvPr id="10" name="Group 9">
            <a:extLst>
              <a:ext uri="{FF2B5EF4-FFF2-40B4-BE49-F238E27FC236}">
                <a16:creationId xmlns:a16="http://schemas.microsoft.com/office/drawing/2014/main" id="{0BCB4564-DE32-478E-A6ED-1C3AAA48B91C}"/>
              </a:ext>
            </a:extLst>
          </p:cNvPr>
          <p:cNvGrpSpPr/>
          <p:nvPr userDrawn="1"/>
        </p:nvGrpSpPr>
        <p:grpSpPr>
          <a:xfrm>
            <a:off x="890184" y="6306086"/>
            <a:ext cx="8921704" cy="53219"/>
            <a:chOff x="667641" y="6313581"/>
            <a:chExt cx="7276741" cy="45719"/>
          </a:xfrm>
        </p:grpSpPr>
        <p:sp>
          <p:nvSpPr>
            <p:cNvPr id="11" name="Rectangle 10">
              <a:extLst>
                <a:ext uri="{FF2B5EF4-FFF2-40B4-BE49-F238E27FC236}">
                  <a16:creationId xmlns:a16="http://schemas.microsoft.com/office/drawing/2014/main" id="{52B197CB-F4CD-4E49-A01F-6CFBE50D8EDA}"/>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a:extLst>
                <a:ext uri="{FF2B5EF4-FFF2-40B4-BE49-F238E27FC236}">
                  <a16:creationId xmlns:a16="http://schemas.microsoft.com/office/drawing/2014/main" id="{1F97EC48-FC61-4A67-BAA4-49279536CDF0}"/>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Rectangle 12">
              <a:extLst>
                <a:ext uri="{FF2B5EF4-FFF2-40B4-BE49-F238E27FC236}">
                  <a16:creationId xmlns:a16="http://schemas.microsoft.com/office/drawing/2014/main" id="{0AAB94E5-4325-4DED-AF2A-1743DD287DF4}"/>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Rectangle 13">
              <a:extLst>
                <a:ext uri="{FF2B5EF4-FFF2-40B4-BE49-F238E27FC236}">
                  <a16:creationId xmlns:a16="http://schemas.microsoft.com/office/drawing/2014/main" id="{AC1CBD41-8D0B-4F47-B290-822EA86FB603}"/>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5" name="TextBox 14">
            <a:extLst>
              <a:ext uri="{FF2B5EF4-FFF2-40B4-BE49-F238E27FC236}">
                <a16:creationId xmlns:a16="http://schemas.microsoft.com/office/drawing/2014/main" id="{46715AEC-27BB-4841-AB60-870A0412E9CF}"/>
              </a:ext>
            </a:extLst>
          </p:cNvPr>
          <p:cNvSpPr txBox="1"/>
          <p:nvPr userDrawn="1"/>
        </p:nvSpPr>
        <p:spPr>
          <a:xfrm>
            <a:off x="890185" y="6399861"/>
            <a:ext cx="11480235" cy="430887"/>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Tree>
    <p:extLst>
      <p:ext uri="{BB962C8B-B14F-4D97-AF65-F5344CB8AC3E}">
        <p14:creationId xmlns:p14="http://schemas.microsoft.com/office/powerpoint/2010/main" val="237254563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Concluding Slide #3">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49A2BD35-1C57-AC4F-9009-98E82D1603DB}"/>
              </a:ext>
            </a:extLst>
          </p:cNvPr>
          <p:cNvPicPr>
            <a:picLocks noChangeAspect="1"/>
          </p:cNvPicPr>
          <p:nvPr userDrawn="1"/>
        </p:nvPicPr>
        <p:blipFill>
          <a:blip r:embed="rId2"/>
          <a:stretch>
            <a:fillRect/>
          </a:stretch>
        </p:blipFill>
        <p:spPr>
          <a:xfrm>
            <a:off x="990839" y="5352785"/>
            <a:ext cx="2541612" cy="1044579"/>
          </a:xfrm>
          <a:prstGeom prst="rect">
            <a:avLst/>
          </a:prstGeom>
        </p:spPr>
      </p:pic>
      <p:grpSp>
        <p:nvGrpSpPr>
          <p:cNvPr id="2" name="Group 1">
            <a:extLst>
              <a:ext uri="{FF2B5EF4-FFF2-40B4-BE49-F238E27FC236}">
                <a16:creationId xmlns:a16="http://schemas.microsoft.com/office/drawing/2014/main" id="{517B9F69-B309-884D-9A4E-D6AD0142F244}"/>
              </a:ext>
            </a:extLst>
          </p:cNvPr>
          <p:cNvGrpSpPr/>
          <p:nvPr userDrawn="1"/>
        </p:nvGrpSpPr>
        <p:grpSpPr>
          <a:xfrm>
            <a:off x="906172" y="3327400"/>
            <a:ext cx="4684747" cy="1633692"/>
            <a:chOff x="708212" y="1084109"/>
            <a:chExt cx="3782370" cy="1758681"/>
          </a:xfrm>
        </p:grpSpPr>
        <p:sp>
          <p:nvSpPr>
            <p:cNvPr id="20" name="TextBox 19">
              <a:extLst>
                <a:ext uri="{FF2B5EF4-FFF2-40B4-BE49-F238E27FC236}">
                  <a16:creationId xmlns:a16="http://schemas.microsoft.com/office/drawing/2014/main" id="{8BA30DBF-0C8A-2D44-8A37-0A09AA9FD3AE}"/>
                </a:ext>
              </a:extLst>
            </p:cNvPr>
            <p:cNvSpPr txBox="1"/>
            <p:nvPr userDrawn="1"/>
          </p:nvSpPr>
          <p:spPr>
            <a:xfrm>
              <a:off x="708212" y="1084109"/>
              <a:ext cx="2887655" cy="513552"/>
            </a:xfrm>
            <a:prstGeom prst="rect">
              <a:avLst/>
            </a:prstGeom>
            <a:noFill/>
          </p:spPr>
          <p:txBody>
            <a:bodyPr wrap="square" rtlCol="0">
              <a:spAutoFit/>
            </a:bodyPr>
            <a:lstStyle/>
            <a:p>
              <a:pPr algn="l"/>
              <a:r>
                <a:rPr lang="en-US" sz="2500" b="1" i="0" err="1">
                  <a:solidFill>
                    <a:srgbClr val="44883E"/>
                  </a:solidFill>
                  <a:latin typeface="Arial" panose="020B0604020202020204" pitchFamily="34" charset="0"/>
                  <a:cs typeface="Arial" panose="020B0604020202020204" pitchFamily="34" charset="0"/>
                </a:rPr>
                <a:t>www.gadoe.org</a:t>
              </a:r>
              <a:endParaRPr lang="en-US" sz="2500" b="1" i="0">
                <a:solidFill>
                  <a:srgbClr val="44883E"/>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1FAD746F-1530-3646-B73F-8DBEAC23F7E9}"/>
                </a:ext>
              </a:extLst>
            </p:cNvPr>
            <p:cNvSpPr txBox="1"/>
            <p:nvPr userDrawn="1"/>
          </p:nvSpPr>
          <p:spPr>
            <a:xfrm>
              <a:off x="2294734" y="1727466"/>
              <a:ext cx="2195848" cy="381022"/>
            </a:xfrm>
            <a:prstGeom prst="rect">
              <a:avLst/>
            </a:prstGeom>
            <a:noFill/>
          </p:spPr>
          <p:txBody>
            <a:bodyPr wrap="square" rtlCol="0">
              <a:spAutoFit/>
            </a:bodyPr>
            <a:lstStyle/>
            <a:p>
              <a:pPr algn="r"/>
              <a:r>
                <a:rPr lang="en-US" sz="1700">
                  <a:solidFill>
                    <a:srgbClr val="44883E"/>
                  </a:solidFill>
                  <a:latin typeface="Arial" panose="020B0604020202020204" pitchFamily="34" charset="0"/>
                  <a:cs typeface="Arial" panose="020B0604020202020204" pitchFamily="34" charset="0"/>
                </a:rPr>
                <a:t>@</a:t>
              </a:r>
              <a:r>
                <a:rPr lang="en-US" sz="1700" err="1">
                  <a:solidFill>
                    <a:srgbClr val="44883E"/>
                  </a:solidFill>
                  <a:latin typeface="Arial" panose="020B0604020202020204" pitchFamily="34" charset="0"/>
                  <a:cs typeface="Arial" panose="020B0604020202020204" pitchFamily="34" charset="0"/>
                </a:rPr>
                <a:t>georgiadeptofed</a:t>
              </a:r>
              <a:endParaRPr lang="en-US" sz="1700">
                <a:solidFill>
                  <a:srgbClr val="44883E"/>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097F6BA5-55B7-1745-B77D-059B90621DA6}"/>
                </a:ext>
              </a:extLst>
            </p:cNvPr>
            <p:cNvSpPr txBox="1"/>
            <p:nvPr userDrawn="1"/>
          </p:nvSpPr>
          <p:spPr>
            <a:xfrm>
              <a:off x="956939" y="2354493"/>
              <a:ext cx="3533643" cy="381022"/>
            </a:xfrm>
            <a:prstGeom prst="rect">
              <a:avLst/>
            </a:prstGeom>
            <a:noFill/>
          </p:spPr>
          <p:txBody>
            <a:bodyPr wrap="square" rtlCol="0">
              <a:spAutoFit/>
            </a:bodyPr>
            <a:lstStyle/>
            <a:p>
              <a:pPr algn="r"/>
              <a:r>
                <a:rPr lang="en-US" sz="1700" err="1">
                  <a:solidFill>
                    <a:srgbClr val="44883E"/>
                  </a:solidFill>
                  <a:latin typeface="Arial" panose="020B0604020202020204" pitchFamily="34" charset="0"/>
                  <a:cs typeface="Arial" panose="020B0604020202020204" pitchFamily="34" charset="0"/>
                </a:rPr>
                <a:t>youtube.com</a:t>
              </a:r>
              <a:r>
                <a:rPr lang="en-US" sz="1700">
                  <a:solidFill>
                    <a:srgbClr val="44883E"/>
                  </a:solidFill>
                  <a:latin typeface="Arial" panose="020B0604020202020204" pitchFamily="34" charset="0"/>
                  <a:cs typeface="Arial" panose="020B0604020202020204" pitchFamily="34" charset="0"/>
                </a:rPr>
                <a:t>/</a:t>
              </a:r>
              <a:r>
                <a:rPr lang="en-US" sz="1700" err="1">
                  <a:solidFill>
                    <a:srgbClr val="44883E"/>
                  </a:solidFill>
                  <a:latin typeface="Arial" panose="020B0604020202020204" pitchFamily="34" charset="0"/>
                  <a:cs typeface="Arial" panose="020B0604020202020204" pitchFamily="34" charset="0"/>
                </a:rPr>
                <a:t>georgiadeptofed</a:t>
              </a:r>
              <a:endParaRPr lang="en-US" sz="1700">
                <a:solidFill>
                  <a:srgbClr val="44883E"/>
                </a:solidFill>
                <a:latin typeface="Arial" panose="020B0604020202020204" pitchFamily="34" charset="0"/>
                <a:cs typeface="Arial" panose="020B0604020202020204" pitchFamily="34" charset="0"/>
              </a:endParaRPr>
            </a:p>
          </p:txBody>
        </p:sp>
        <p:pic>
          <p:nvPicPr>
            <p:cNvPr id="23" name="Picture 22">
              <a:extLst>
                <a:ext uri="{FF2B5EF4-FFF2-40B4-BE49-F238E27FC236}">
                  <a16:creationId xmlns:a16="http://schemas.microsoft.com/office/drawing/2014/main" id="{273ACDC7-5966-444E-9D1D-9FFD72227974}"/>
                </a:ext>
              </a:extLst>
            </p:cNvPr>
            <p:cNvPicPr>
              <a:picLocks noChangeAspect="1"/>
            </p:cNvPicPr>
            <p:nvPr userDrawn="1"/>
          </p:nvPicPr>
          <p:blipFill>
            <a:blip r:embed="rId3"/>
            <a:stretch>
              <a:fillRect/>
            </a:stretch>
          </p:blipFill>
          <p:spPr>
            <a:xfrm>
              <a:off x="771105" y="1649807"/>
              <a:ext cx="1648437" cy="576153"/>
            </a:xfrm>
            <a:prstGeom prst="rect">
              <a:avLst/>
            </a:prstGeom>
          </p:spPr>
        </p:pic>
        <p:pic>
          <p:nvPicPr>
            <p:cNvPr id="24" name="Picture 23">
              <a:extLst>
                <a:ext uri="{FF2B5EF4-FFF2-40B4-BE49-F238E27FC236}">
                  <a16:creationId xmlns:a16="http://schemas.microsoft.com/office/drawing/2014/main" id="{5FBD2396-6528-9F48-94FE-1633047449B6}"/>
                </a:ext>
              </a:extLst>
            </p:cNvPr>
            <p:cNvPicPr>
              <a:picLocks noChangeAspect="1"/>
            </p:cNvPicPr>
            <p:nvPr userDrawn="1"/>
          </p:nvPicPr>
          <p:blipFill>
            <a:blip r:embed="rId4"/>
            <a:stretch>
              <a:fillRect/>
            </a:stretch>
          </p:blipFill>
          <p:spPr>
            <a:xfrm>
              <a:off x="768813" y="2287976"/>
              <a:ext cx="538810" cy="554814"/>
            </a:xfrm>
            <a:prstGeom prst="rect">
              <a:avLst/>
            </a:prstGeom>
          </p:spPr>
        </p:pic>
      </p:grpSp>
      <p:sp>
        <p:nvSpPr>
          <p:cNvPr id="11" name="TextBox 10">
            <a:extLst>
              <a:ext uri="{FF2B5EF4-FFF2-40B4-BE49-F238E27FC236}">
                <a16:creationId xmlns:a16="http://schemas.microsoft.com/office/drawing/2014/main" id="{635847DE-6313-664A-86A5-1E114CC90FF8}"/>
              </a:ext>
            </a:extLst>
          </p:cNvPr>
          <p:cNvSpPr txBox="1"/>
          <p:nvPr userDrawn="1"/>
        </p:nvSpPr>
        <p:spPr>
          <a:xfrm>
            <a:off x="844597" y="800986"/>
            <a:ext cx="8311839" cy="169277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a:solidFill>
                  <a:schemeClr val="bg2">
                    <a:lumMod val="50000"/>
                  </a:schemeClr>
                </a:solidFill>
                <a:latin typeface="Arial Black" panose="020B0A04020102020204" pitchFamily="34" charset="0"/>
              </a:rPr>
              <a:t>Preparing students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7200">
                <a:solidFill>
                  <a:srgbClr val="3DB8CF"/>
                </a:solidFill>
                <a:latin typeface="Arial Black" panose="020B0A04020102020204" pitchFamily="34" charset="0"/>
              </a:rPr>
              <a:t>for life</a:t>
            </a:r>
            <a:r>
              <a:rPr lang="en-US" sz="4400">
                <a:solidFill>
                  <a:srgbClr val="3DB8CF"/>
                </a:solidFill>
                <a:latin typeface="Arial Black" panose="020B0A04020102020204" pitchFamily="34" charset="0"/>
              </a:rPr>
              <a:t>.</a:t>
            </a:r>
            <a:endParaRPr lang="en-US" sz="7200">
              <a:solidFill>
                <a:srgbClr val="3DB8CF"/>
              </a:solidFill>
              <a:latin typeface="Arial Black" panose="020B0A04020102020204" pitchFamily="34" charset="0"/>
            </a:endParaRPr>
          </a:p>
        </p:txBody>
      </p:sp>
      <p:pic>
        <p:nvPicPr>
          <p:cNvPr id="12" name="Picture 11">
            <a:extLst>
              <a:ext uri="{FF2B5EF4-FFF2-40B4-BE49-F238E27FC236}">
                <a16:creationId xmlns:a16="http://schemas.microsoft.com/office/drawing/2014/main" id="{96C1CAB2-25CA-0B41-9D45-E0DE935F9D5E}"/>
              </a:ext>
            </a:extLst>
          </p:cNvPr>
          <p:cNvPicPr>
            <a:picLocks noChangeAspect="1"/>
          </p:cNvPicPr>
          <p:nvPr userDrawn="1"/>
        </p:nvPicPr>
        <p:blipFill rotWithShape="1">
          <a:blip r:embed="rId5"/>
          <a:srcRect t="288" r="637" b="2344"/>
          <a:stretch/>
        </p:blipFill>
        <p:spPr>
          <a:xfrm>
            <a:off x="7278362" y="342900"/>
            <a:ext cx="4729188" cy="6515100"/>
          </a:xfrm>
          <a:prstGeom prst="rect">
            <a:avLst/>
          </a:prstGeom>
        </p:spPr>
      </p:pic>
    </p:spTree>
    <p:extLst>
      <p:ext uri="{BB962C8B-B14F-4D97-AF65-F5344CB8AC3E}">
        <p14:creationId xmlns:p14="http://schemas.microsoft.com/office/powerpoint/2010/main" val="184882290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Subtitle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16000" y="571500"/>
            <a:ext cx="10261600" cy="876300"/>
          </a:xfrm>
          <a:noFill/>
        </p:spPr>
        <p:txBody>
          <a:bodyPr/>
          <a:lstStyle>
            <a:lvl1pPr>
              <a:defRPr/>
            </a:lvl1pPr>
          </a:lstStyle>
          <a:p>
            <a:r>
              <a:rPr lang="en-US"/>
              <a:t>Title</a:t>
            </a:r>
          </a:p>
        </p:txBody>
      </p:sp>
      <p:sp>
        <p:nvSpPr>
          <p:cNvPr id="3" name="Content Placeholder 2"/>
          <p:cNvSpPr>
            <a:spLocks noGrp="1"/>
          </p:cNvSpPr>
          <p:nvPr>
            <p:ph idx="1"/>
          </p:nvPr>
        </p:nvSpPr>
        <p:spPr>
          <a:xfrm>
            <a:off x="1016000" y="2209800"/>
            <a:ext cx="10261600" cy="4038600"/>
          </a:xfrm>
        </p:spPr>
        <p:txBody>
          <a:bodyPr/>
          <a:lstStyle>
            <a:lvl1pPr marL="0" indent="0">
              <a:buFontTx/>
              <a:buNone/>
              <a:defRPr/>
            </a:lvl1pPr>
            <a:lvl2pPr marL="228600">
              <a:defRPr/>
            </a:lvl2pPr>
            <a:lvl3pPr marL="685800">
              <a:defRPr/>
            </a:lvl3pPr>
            <a:lvl4pPr marL="1143000">
              <a:defRPr/>
            </a:lvl4pPr>
            <a:lvl5pPr marL="16002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p:cNvSpPr>
            <a:spLocks noGrp="1"/>
          </p:cNvSpPr>
          <p:nvPr>
            <p:ph type="body" sz="quarter" idx="10"/>
          </p:nvPr>
        </p:nvSpPr>
        <p:spPr>
          <a:xfrm>
            <a:off x="1016000" y="1295400"/>
            <a:ext cx="10261600" cy="533400"/>
          </a:xfrm>
        </p:spPr>
        <p:txBody>
          <a:bodyPr>
            <a:normAutofit/>
          </a:bodyPr>
          <a:lstStyle>
            <a:lvl1pPr algn="ctr">
              <a:buNone/>
              <a:defRPr sz="2400">
                <a:solidFill>
                  <a:schemeClr val="tx1">
                    <a:lumMod val="50000"/>
                    <a:lumOff val="50000"/>
                  </a:schemeClr>
                </a:solidFill>
              </a:defRPr>
            </a:lvl1pPr>
          </a:lstStyle>
          <a:p>
            <a:pPr lvl="0"/>
            <a:r>
              <a:rPr lang="en-US"/>
              <a:t>Click to edit Master text styles</a:t>
            </a:r>
          </a:p>
        </p:txBody>
      </p:sp>
    </p:spTree>
    <p:extLst>
      <p:ext uri="{BB962C8B-B14F-4D97-AF65-F5344CB8AC3E}">
        <p14:creationId xmlns:p14="http://schemas.microsoft.com/office/powerpoint/2010/main" val="193290203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Content 1">
    <p:spTree>
      <p:nvGrpSpPr>
        <p:cNvPr id="1" name=""/>
        <p:cNvGrpSpPr/>
        <p:nvPr/>
      </p:nvGrpSpPr>
      <p:grpSpPr>
        <a:xfrm>
          <a:off x="0" y="0"/>
          <a:ext cx="0" cy="0"/>
          <a:chOff x="0" y="0"/>
          <a:chExt cx="0" cy="0"/>
        </a:xfrm>
      </p:grpSpPr>
      <p:sp>
        <p:nvSpPr>
          <p:cNvPr id="2" name="Title 1"/>
          <p:cNvSpPr>
            <a:spLocks noGrp="1"/>
          </p:cNvSpPr>
          <p:nvPr>
            <p:ph type="title"/>
          </p:nvPr>
        </p:nvSpPr>
        <p:spPr>
          <a:xfrm>
            <a:off x="1011936" y="571500"/>
            <a:ext cx="10164064" cy="1143000"/>
          </a:xfrm>
        </p:spPr>
        <p:txBody>
          <a:bodyPr/>
          <a:lstStyle/>
          <a:p>
            <a:r>
              <a:rPr lang="en-US"/>
              <a:t>Click to edit Master title style</a:t>
            </a:r>
          </a:p>
        </p:txBody>
      </p:sp>
      <p:sp>
        <p:nvSpPr>
          <p:cNvPr id="3" name="Content Placeholder 2"/>
          <p:cNvSpPr>
            <a:spLocks noGrp="1"/>
          </p:cNvSpPr>
          <p:nvPr>
            <p:ph idx="1"/>
          </p:nvPr>
        </p:nvSpPr>
        <p:spPr>
          <a:xfrm>
            <a:off x="1011936" y="1897063"/>
            <a:ext cx="10164064" cy="4351338"/>
          </a:xfrm>
        </p:spPr>
        <p:txBody>
          <a:bodyPr/>
          <a:lstStyle>
            <a:lvl1pPr marL="0" indent="0">
              <a:buFontTx/>
              <a:buNone/>
              <a:defRPr/>
            </a:lvl1pPr>
            <a:lvl2pPr marL="365760" indent="-365760">
              <a:buClr>
                <a:schemeClr val="accent2">
                  <a:lumMod val="50000"/>
                </a:schemeClr>
              </a:buClr>
              <a:buFont typeface="Wingdings" pitchFamily="2" charset="2"/>
              <a:buChar char="X"/>
              <a:defRPr/>
            </a:lvl2pPr>
            <a:lvl3pPr marL="685800">
              <a:buFont typeface="Wingdings 2" pitchFamily="18" charset="2"/>
              <a:buChar char=""/>
              <a:defRPr/>
            </a:lvl3pPr>
            <a:lvl4pPr marL="1143000">
              <a:buFont typeface="Wingdings 2" pitchFamily="18" charset="2"/>
              <a:buChar char=""/>
              <a:defRPr/>
            </a:lvl4pPr>
            <a:lvl5pPr marL="1600200">
              <a:buFont typeface="Wingdings"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987627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Picture-new">
    <p:spTree>
      <p:nvGrpSpPr>
        <p:cNvPr id="1" name=""/>
        <p:cNvGrpSpPr/>
        <p:nvPr/>
      </p:nvGrpSpPr>
      <p:grpSpPr>
        <a:xfrm>
          <a:off x="0" y="0"/>
          <a:ext cx="0" cy="0"/>
          <a:chOff x="0" y="0"/>
          <a:chExt cx="0" cy="0"/>
        </a:xfrm>
      </p:grpSpPr>
      <p:sp>
        <p:nvSpPr>
          <p:cNvPr id="2" name="Title 1"/>
          <p:cNvSpPr>
            <a:spLocks noGrp="1"/>
          </p:cNvSpPr>
          <p:nvPr>
            <p:ph type="title"/>
          </p:nvPr>
        </p:nvSpPr>
        <p:spPr>
          <a:xfrm>
            <a:off x="1011936" y="571500"/>
            <a:ext cx="10164064" cy="1143000"/>
          </a:xfrm>
        </p:spPr>
        <p:txBody>
          <a:bodyPr/>
          <a:lstStyle/>
          <a:p>
            <a:r>
              <a:rPr lang="en-US"/>
              <a:t>Click to edit Master title style</a:t>
            </a:r>
          </a:p>
        </p:txBody>
      </p:sp>
      <p:sp>
        <p:nvSpPr>
          <p:cNvPr id="5" name="Picture Placeholder 4"/>
          <p:cNvSpPr>
            <a:spLocks noGrp="1"/>
          </p:cNvSpPr>
          <p:nvPr>
            <p:ph type="pic" sz="quarter" idx="10"/>
          </p:nvPr>
        </p:nvSpPr>
        <p:spPr>
          <a:xfrm>
            <a:off x="1016000" y="2057400"/>
            <a:ext cx="10160000" cy="4114800"/>
          </a:xfrm>
        </p:spPr>
        <p:txBody>
          <a:bodyPr/>
          <a:lstStyle>
            <a:lvl1pPr>
              <a:buFontTx/>
              <a:buNone/>
              <a:defRPr/>
            </a:lvl1pPr>
          </a:lstStyle>
          <a:p>
            <a:endParaRPr lang="en-US"/>
          </a:p>
        </p:txBody>
      </p:sp>
    </p:spTree>
    <p:extLst>
      <p:ext uri="{BB962C8B-B14F-4D97-AF65-F5344CB8AC3E}">
        <p14:creationId xmlns:p14="http://schemas.microsoft.com/office/powerpoint/2010/main" val="178816946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Content w Graphic R">
    <p:spTree>
      <p:nvGrpSpPr>
        <p:cNvPr id="1" name=""/>
        <p:cNvGrpSpPr/>
        <p:nvPr/>
      </p:nvGrpSpPr>
      <p:grpSpPr>
        <a:xfrm>
          <a:off x="0" y="0"/>
          <a:ext cx="0" cy="0"/>
          <a:chOff x="0" y="0"/>
          <a:chExt cx="0" cy="0"/>
        </a:xfrm>
      </p:grpSpPr>
      <p:sp>
        <p:nvSpPr>
          <p:cNvPr id="2" name="Title 1"/>
          <p:cNvSpPr>
            <a:spLocks noGrp="1"/>
          </p:cNvSpPr>
          <p:nvPr>
            <p:ph type="title"/>
          </p:nvPr>
        </p:nvSpPr>
        <p:spPr>
          <a:xfrm>
            <a:off x="609600" y="571500"/>
            <a:ext cx="10972800" cy="1143000"/>
          </a:xfrm>
        </p:spPr>
        <p:txBody>
          <a:bodyPr/>
          <a:lstStyle/>
          <a:p>
            <a:r>
              <a:rPr lang="en-US"/>
              <a:t>Click to edit Master title style</a:t>
            </a:r>
          </a:p>
        </p:txBody>
      </p:sp>
      <p:sp>
        <p:nvSpPr>
          <p:cNvPr id="3" name="Content Placeholder 2"/>
          <p:cNvSpPr>
            <a:spLocks noGrp="1"/>
          </p:cNvSpPr>
          <p:nvPr>
            <p:ph sz="half" idx="1"/>
          </p:nvPr>
        </p:nvSpPr>
        <p:spPr>
          <a:xfrm>
            <a:off x="914400" y="1874837"/>
            <a:ext cx="5080000" cy="4373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Picture Placeholder 5"/>
          <p:cNvSpPr>
            <a:spLocks noGrp="1"/>
          </p:cNvSpPr>
          <p:nvPr>
            <p:ph type="pic" sz="quarter" idx="10"/>
          </p:nvPr>
        </p:nvSpPr>
        <p:spPr>
          <a:xfrm>
            <a:off x="6096000" y="1874837"/>
            <a:ext cx="5181600" cy="4343400"/>
          </a:xfrm>
        </p:spPr>
        <p:txBody>
          <a:bodyPr/>
          <a:lstStyle>
            <a:lvl1pPr>
              <a:buNone/>
              <a:defRPr/>
            </a:lvl1pPr>
          </a:lstStyle>
          <a:p>
            <a:endParaRPr lang="en-US"/>
          </a:p>
        </p:txBody>
      </p:sp>
    </p:spTree>
    <p:extLst>
      <p:ext uri="{BB962C8B-B14F-4D97-AF65-F5344CB8AC3E}">
        <p14:creationId xmlns:p14="http://schemas.microsoft.com/office/powerpoint/2010/main" val="328662833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Subtitl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16000" y="571500"/>
            <a:ext cx="10261600" cy="876300"/>
          </a:xfrm>
          <a:noFill/>
        </p:spPr>
        <p:txBody>
          <a:bodyPr/>
          <a:lstStyle>
            <a:lvl1pPr>
              <a:defRPr/>
            </a:lvl1pPr>
          </a:lstStyle>
          <a:p>
            <a:r>
              <a:rPr lang="en-US"/>
              <a:t>Title</a:t>
            </a:r>
          </a:p>
        </p:txBody>
      </p:sp>
      <p:sp>
        <p:nvSpPr>
          <p:cNvPr id="3" name="Content Placeholder 2"/>
          <p:cNvSpPr>
            <a:spLocks noGrp="1"/>
          </p:cNvSpPr>
          <p:nvPr>
            <p:ph idx="1"/>
          </p:nvPr>
        </p:nvSpPr>
        <p:spPr>
          <a:xfrm>
            <a:off x="1016000" y="2209800"/>
            <a:ext cx="10261600" cy="4038600"/>
          </a:xfrm>
        </p:spPr>
        <p:txBody>
          <a:bodyPr/>
          <a:lstStyle>
            <a:lvl1pPr>
              <a:buFont typeface="Wingdings" pitchFamily="2" charset="2"/>
              <a:buChar char="X"/>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p:cNvSpPr>
            <a:spLocks noGrp="1"/>
          </p:cNvSpPr>
          <p:nvPr>
            <p:ph type="body" sz="quarter" idx="10"/>
          </p:nvPr>
        </p:nvSpPr>
        <p:spPr>
          <a:xfrm>
            <a:off x="1016000" y="1295400"/>
            <a:ext cx="10261600" cy="533400"/>
          </a:xfrm>
        </p:spPr>
        <p:txBody>
          <a:bodyPr>
            <a:normAutofit/>
          </a:bodyPr>
          <a:lstStyle>
            <a:lvl1pPr algn="ctr">
              <a:buNone/>
              <a:defRPr sz="2400">
                <a:solidFill>
                  <a:schemeClr val="tx1">
                    <a:lumMod val="50000"/>
                    <a:lumOff val="50000"/>
                  </a:schemeClr>
                </a:solidFill>
              </a:defRPr>
            </a:lvl1pPr>
          </a:lstStyle>
          <a:p>
            <a:pPr lvl="0"/>
            <a:r>
              <a:rPr lang="en-US"/>
              <a:t>Click to edit Master text styles</a:t>
            </a:r>
          </a:p>
        </p:txBody>
      </p:sp>
    </p:spTree>
    <p:extLst>
      <p:ext uri="{BB962C8B-B14F-4D97-AF65-F5344CB8AC3E}">
        <p14:creationId xmlns:p14="http://schemas.microsoft.com/office/powerpoint/2010/main" val="163986149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609600" y="1319165"/>
            <a:ext cx="10972800" cy="1143000"/>
          </a:xfrm>
          <a:prstGeom prst="rect">
            <a:avLst/>
          </a:prstGeom>
        </p:spPr>
        <p:txBody>
          <a:bodyPr vert="horz" lIns="91440" tIns="45720" rIns="91440" bIns="45720" rtlCol="0" anchor="ctr">
            <a:normAutofit/>
          </a:bodyPr>
          <a:lstStyle>
            <a:lvl1pPr algn="l">
              <a:defRPr>
                <a:solidFill>
                  <a:schemeClr val="accent2"/>
                </a:solidFill>
              </a:defRPr>
            </a:lvl1pPr>
          </a:lstStyle>
          <a:p>
            <a:r>
              <a:rPr lang="en-US"/>
              <a:t>Click to edit Master title style</a:t>
            </a:r>
          </a:p>
        </p:txBody>
      </p:sp>
      <p:sp>
        <p:nvSpPr>
          <p:cNvPr id="6" name="Text Placeholder 2"/>
          <p:cNvSpPr>
            <a:spLocks noGrp="1"/>
          </p:cNvSpPr>
          <p:nvPr>
            <p:ph idx="1"/>
          </p:nvPr>
        </p:nvSpPr>
        <p:spPr>
          <a:xfrm>
            <a:off x="609600" y="2712767"/>
            <a:ext cx="10972800" cy="341339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3898713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Discussion Questions">
    <p:spTree>
      <p:nvGrpSpPr>
        <p:cNvPr id="1" name=""/>
        <p:cNvGrpSpPr/>
        <p:nvPr/>
      </p:nvGrpSpPr>
      <p:grpSpPr>
        <a:xfrm>
          <a:off x="0" y="0"/>
          <a:ext cx="0" cy="0"/>
          <a:chOff x="0" y="0"/>
          <a:chExt cx="0" cy="0"/>
        </a:xfrm>
      </p:grpSpPr>
      <p:sp>
        <p:nvSpPr>
          <p:cNvPr id="3" name="Rectangle 2"/>
          <p:cNvSpPr/>
          <p:nvPr userDrawn="1"/>
        </p:nvSpPr>
        <p:spPr>
          <a:xfrm>
            <a:off x="-406400" y="-152400"/>
            <a:ext cx="13106400" cy="7391400"/>
          </a:xfrm>
          <a:prstGeom prst="rect">
            <a:avLst/>
          </a:prstGeom>
          <a:solidFill>
            <a:schemeClr val="bg2">
              <a:lumMod val="5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Rounded Rectangle 3"/>
          <p:cNvSpPr/>
          <p:nvPr userDrawn="1"/>
        </p:nvSpPr>
        <p:spPr>
          <a:xfrm>
            <a:off x="508000" y="457200"/>
            <a:ext cx="11176000" cy="6019800"/>
          </a:xfrm>
          <a:prstGeom prst="roundRect">
            <a:avLst>
              <a:gd name="adj" fmla="val 1739"/>
            </a:avLst>
          </a:prstGeom>
          <a:solidFill>
            <a:schemeClr val="bg1"/>
          </a:solidFill>
          <a:ln>
            <a:noFill/>
          </a:ln>
          <a:effectLst>
            <a:outerShdw blurRad="241300" dist="190500" dir="3600000" sx="102000" sy="102000" algn="tl" rotWithShape="0">
              <a:schemeClr val="tx2">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Title 5"/>
          <p:cNvSpPr>
            <a:spLocks noGrp="1"/>
          </p:cNvSpPr>
          <p:nvPr>
            <p:ph type="title"/>
          </p:nvPr>
        </p:nvSpPr>
        <p:spPr>
          <a:xfrm>
            <a:off x="508000" y="576072"/>
            <a:ext cx="11176000" cy="1143000"/>
          </a:xfrm>
        </p:spPr>
        <p:txBody>
          <a:bodyPr/>
          <a:lstStyle/>
          <a:p>
            <a:r>
              <a:rPr lang="en-US"/>
              <a:t>Click to edit Master title style</a:t>
            </a:r>
          </a:p>
        </p:txBody>
      </p:sp>
    </p:spTree>
    <p:extLst>
      <p:ext uri="{BB962C8B-B14F-4D97-AF65-F5344CB8AC3E}">
        <p14:creationId xmlns:p14="http://schemas.microsoft.com/office/powerpoint/2010/main" val="117283491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Activity">
    <p:spTree>
      <p:nvGrpSpPr>
        <p:cNvPr id="1" name=""/>
        <p:cNvGrpSpPr/>
        <p:nvPr/>
      </p:nvGrpSpPr>
      <p:grpSpPr>
        <a:xfrm>
          <a:off x="0" y="0"/>
          <a:ext cx="0" cy="0"/>
          <a:chOff x="0" y="0"/>
          <a:chExt cx="0" cy="0"/>
        </a:xfrm>
      </p:grpSpPr>
      <p:sp>
        <p:nvSpPr>
          <p:cNvPr id="3" name="Rectangle 2"/>
          <p:cNvSpPr/>
          <p:nvPr userDrawn="1"/>
        </p:nvSpPr>
        <p:spPr>
          <a:xfrm>
            <a:off x="-406400" y="-152400"/>
            <a:ext cx="13106400" cy="7391400"/>
          </a:xfrm>
          <a:prstGeom prst="rect">
            <a:avLst/>
          </a:prstGeom>
          <a:solidFill>
            <a:schemeClr val="accent5"/>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Rounded Rectangle 3"/>
          <p:cNvSpPr/>
          <p:nvPr userDrawn="1"/>
        </p:nvSpPr>
        <p:spPr>
          <a:xfrm>
            <a:off x="508000" y="457200"/>
            <a:ext cx="11176000" cy="6019800"/>
          </a:xfrm>
          <a:prstGeom prst="roundRect">
            <a:avLst>
              <a:gd name="adj" fmla="val 1739"/>
            </a:avLst>
          </a:prstGeom>
          <a:solidFill>
            <a:schemeClr val="bg1"/>
          </a:solidFill>
          <a:ln>
            <a:noFill/>
          </a:ln>
          <a:effectLst>
            <a:outerShdw blurRad="241300" dist="190500" dir="3600000" sx="102000" sy="102000" algn="tl" rotWithShape="0">
              <a:schemeClr val="tx2">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Title 5"/>
          <p:cNvSpPr>
            <a:spLocks noGrp="1"/>
          </p:cNvSpPr>
          <p:nvPr>
            <p:ph type="title"/>
          </p:nvPr>
        </p:nvSpPr>
        <p:spPr>
          <a:xfrm>
            <a:off x="1011936" y="576072"/>
            <a:ext cx="10265664" cy="1143000"/>
          </a:xfrm>
        </p:spPr>
        <p:txBody>
          <a:bodyPr/>
          <a:lstStyle/>
          <a:p>
            <a:r>
              <a:rPr lang="en-US"/>
              <a:t>Click to edit Master title style</a:t>
            </a:r>
          </a:p>
        </p:txBody>
      </p:sp>
      <p:sp>
        <p:nvSpPr>
          <p:cNvPr id="8" name="SmartArt Placeholder 7"/>
          <p:cNvSpPr>
            <a:spLocks noGrp="1"/>
          </p:cNvSpPr>
          <p:nvPr>
            <p:ph type="dgm" sz="quarter" idx="10"/>
          </p:nvPr>
        </p:nvSpPr>
        <p:spPr>
          <a:xfrm>
            <a:off x="1011936" y="1901952"/>
            <a:ext cx="10265664" cy="4343400"/>
          </a:xfrm>
        </p:spPr>
        <p:txBody>
          <a:bodyPr/>
          <a:lstStyle>
            <a:lvl1pPr>
              <a:buNone/>
              <a:defRPr/>
            </a:lvl1pPr>
          </a:lstStyle>
          <a:p>
            <a:endParaRPr lang="en-US"/>
          </a:p>
        </p:txBody>
      </p:sp>
    </p:spTree>
    <p:extLst>
      <p:ext uri="{BB962C8B-B14F-4D97-AF65-F5344CB8AC3E}">
        <p14:creationId xmlns:p14="http://schemas.microsoft.com/office/powerpoint/2010/main" val="11606069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Activity w Graphic">
    <p:spTree>
      <p:nvGrpSpPr>
        <p:cNvPr id="1" name=""/>
        <p:cNvGrpSpPr/>
        <p:nvPr/>
      </p:nvGrpSpPr>
      <p:grpSpPr>
        <a:xfrm>
          <a:off x="0" y="0"/>
          <a:ext cx="0" cy="0"/>
          <a:chOff x="0" y="0"/>
          <a:chExt cx="0" cy="0"/>
        </a:xfrm>
      </p:grpSpPr>
      <p:sp>
        <p:nvSpPr>
          <p:cNvPr id="3" name="Rectangle 2"/>
          <p:cNvSpPr/>
          <p:nvPr userDrawn="1"/>
        </p:nvSpPr>
        <p:spPr>
          <a:xfrm>
            <a:off x="-406400" y="-152400"/>
            <a:ext cx="13106400" cy="7391400"/>
          </a:xfrm>
          <a:prstGeom prst="rect">
            <a:avLst/>
          </a:prstGeom>
          <a:solidFill>
            <a:schemeClr val="accent5"/>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Rounded Rectangle 3"/>
          <p:cNvSpPr/>
          <p:nvPr userDrawn="1"/>
        </p:nvSpPr>
        <p:spPr>
          <a:xfrm>
            <a:off x="508000" y="457200"/>
            <a:ext cx="11176000" cy="6019800"/>
          </a:xfrm>
          <a:prstGeom prst="roundRect">
            <a:avLst>
              <a:gd name="adj" fmla="val 1739"/>
            </a:avLst>
          </a:prstGeom>
          <a:solidFill>
            <a:schemeClr val="bg1"/>
          </a:solidFill>
          <a:ln>
            <a:noFill/>
          </a:ln>
          <a:effectLst>
            <a:outerShdw blurRad="241300" dist="190500" dir="3600000" sx="102000" sy="102000" algn="tl" rotWithShape="0">
              <a:schemeClr val="tx2">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Title 5"/>
          <p:cNvSpPr>
            <a:spLocks noGrp="1"/>
          </p:cNvSpPr>
          <p:nvPr>
            <p:ph type="title"/>
          </p:nvPr>
        </p:nvSpPr>
        <p:spPr>
          <a:xfrm>
            <a:off x="1011936" y="576072"/>
            <a:ext cx="10265664" cy="1143000"/>
          </a:xfrm>
        </p:spPr>
        <p:txBody>
          <a:bodyPr/>
          <a:lstStyle/>
          <a:p>
            <a:r>
              <a:rPr lang="en-US"/>
              <a:t>Click to edit Master title style</a:t>
            </a:r>
          </a:p>
        </p:txBody>
      </p:sp>
      <p:sp>
        <p:nvSpPr>
          <p:cNvPr id="9" name="Picture Placeholder 5"/>
          <p:cNvSpPr>
            <a:spLocks noGrp="1"/>
          </p:cNvSpPr>
          <p:nvPr>
            <p:ph type="pic" sz="quarter" idx="11"/>
          </p:nvPr>
        </p:nvSpPr>
        <p:spPr>
          <a:xfrm>
            <a:off x="6807200" y="1905000"/>
            <a:ext cx="4470400" cy="4343400"/>
          </a:xfrm>
        </p:spPr>
        <p:txBody>
          <a:bodyPr/>
          <a:lstStyle>
            <a:lvl1pPr>
              <a:buNone/>
              <a:defRPr/>
            </a:lvl1pPr>
          </a:lstStyle>
          <a:p>
            <a:endParaRPr lang="en-US"/>
          </a:p>
        </p:txBody>
      </p:sp>
    </p:spTree>
    <p:extLst>
      <p:ext uri="{BB962C8B-B14F-4D97-AF65-F5344CB8AC3E}">
        <p14:creationId xmlns:p14="http://schemas.microsoft.com/office/powerpoint/2010/main" val="400581124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72.xml"/><Relationship Id="rId18" Type="http://schemas.openxmlformats.org/officeDocument/2006/relationships/slideLayout" Target="../slideLayouts/slideLayout77.xml"/><Relationship Id="rId26" Type="http://schemas.openxmlformats.org/officeDocument/2006/relationships/slideLayout" Target="../slideLayouts/slideLayout85.xml"/><Relationship Id="rId39" Type="http://schemas.openxmlformats.org/officeDocument/2006/relationships/slideLayout" Target="../slideLayouts/slideLayout98.xml"/><Relationship Id="rId21" Type="http://schemas.openxmlformats.org/officeDocument/2006/relationships/slideLayout" Target="../slideLayouts/slideLayout80.xml"/><Relationship Id="rId34" Type="http://schemas.openxmlformats.org/officeDocument/2006/relationships/slideLayout" Target="../slideLayouts/slideLayout93.xml"/><Relationship Id="rId42" Type="http://schemas.openxmlformats.org/officeDocument/2006/relationships/slideLayout" Target="../slideLayouts/slideLayout101.xml"/><Relationship Id="rId7" Type="http://schemas.openxmlformats.org/officeDocument/2006/relationships/slideLayout" Target="../slideLayouts/slideLayout66.xml"/><Relationship Id="rId2" Type="http://schemas.openxmlformats.org/officeDocument/2006/relationships/slideLayout" Target="../slideLayouts/slideLayout61.xml"/><Relationship Id="rId16" Type="http://schemas.openxmlformats.org/officeDocument/2006/relationships/slideLayout" Target="../slideLayouts/slideLayout75.xml"/><Relationship Id="rId20" Type="http://schemas.openxmlformats.org/officeDocument/2006/relationships/slideLayout" Target="../slideLayouts/slideLayout79.xml"/><Relationship Id="rId29" Type="http://schemas.openxmlformats.org/officeDocument/2006/relationships/slideLayout" Target="../slideLayouts/slideLayout88.xml"/><Relationship Id="rId41" Type="http://schemas.openxmlformats.org/officeDocument/2006/relationships/slideLayout" Target="../slideLayouts/slideLayout100.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24" Type="http://schemas.openxmlformats.org/officeDocument/2006/relationships/slideLayout" Target="../slideLayouts/slideLayout83.xml"/><Relationship Id="rId32" Type="http://schemas.openxmlformats.org/officeDocument/2006/relationships/slideLayout" Target="../slideLayouts/slideLayout91.xml"/><Relationship Id="rId37" Type="http://schemas.openxmlformats.org/officeDocument/2006/relationships/slideLayout" Target="../slideLayouts/slideLayout96.xml"/><Relationship Id="rId40" Type="http://schemas.openxmlformats.org/officeDocument/2006/relationships/slideLayout" Target="../slideLayouts/slideLayout99.xml"/><Relationship Id="rId5" Type="http://schemas.openxmlformats.org/officeDocument/2006/relationships/slideLayout" Target="../slideLayouts/slideLayout64.xml"/><Relationship Id="rId15" Type="http://schemas.openxmlformats.org/officeDocument/2006/relationships/slideLayout" Target="../slideLayouts/slideLayout74.xml"/><Relationship Id="rId23" Type="http://schemas.openxmlformats.org/officeDocument/2006/relationships/slideLayout" Target="../slideLayouts/slideLayout82.xml"/><Relationship Id="rId28" Type="http://schemas.openxmlformats.org/officeDocument/2006/relationships/slideLayout" Target="../slideLayouts/slideLayout87.xml"/><Relationship Id="rId36" Type="http://schemas.openxmlformats.org/officeDocument/2006/relationships/slideLayout" Target="../slideLayouts/slideLayout95.xml"/><Relationship Id="rId10" Type="http://schemas.openxmlformats.org/officeDocument/2006/relationships/slideLayout" Target="../slideLayouts/slideLayout69.xml"/><Relationship Id="rId19" Type="http://schemas.openxmlformats.org/officeDocument/2006/relationships/slideLayout" Target="../slideLayouts/slideLayout78.xml"/><Relationship Id="rId31" Type="http://schemas.openxmlformats.org/officeDocument/2006/relationships/slideLayout" Target="../slideLayouts/slideLayout90.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slideLayout" Target="../slideLayouts/slideLayout73.xml"/><Relationship Id="rId22" Type="http://schemas.openxmlformats.org/officeDocument/2006/relationships/slideLayout" Target="../slideLayouts/slideLayout81.xml"/><Relationship Id="rId27" Type="http://schemas.openxmlformats.org/officeDocument/2006/relationships/slideLayout" Target="../slideLayouts/slideLayout86.xml"/><Relationship Id="rId30" Type="http://schemas.openxmlformats.org/officeDocument/2006/relationships/slideLayout" Target="../slideLayouts/slideLayout89.xml"/><Relationship Id="rId35" Type="http://schemas.openxmlformats.org/officeDocument/2006/relationships/slideLayout" Target="../slideLayouts/slideLayout94.xml"/><Relationship Id="rId43" Type="http://schemas.openxmlformats.org/officeDocument/2006/relationships/theme" Target="../theme/theme2.xml"/><Relationship Id="rId8" Type="http://schemas.openxmlformats.org/officeDocument/2006/relationships/slideLayout" Target="../slideLayouts/slideLayout67.xml"/><Relationship Id="rId3" Type="http://schemas.openxmlformats.org/officeDocument/2006/relationships/slideLayout" Target="../slideLayouts/slideLayout62.xml"/><Relationship Id="rId12" Type="http://schemas.openxmlformats.org/officeDocument/2006/relationships/slideLayout" Target="../slideLayouts/slideLayout71.xml"/><Relationship Id="rId17" Type="http://schemas.openxmlformats.org/officeDocument/2006/relationships/slideLayout" Target="../slideLayouts/slideLayout76.xml"/><Relationship Id="rId25" Type="http://schemas.openxmlformats.org/officeDocument/2006/relationships/slideLayout" Target="../slideLayouts/slideLayout84.xml"/><Relationship Id="rId33" Type="http://schemas.openxmlformats.org/officeDocument/2006/relationships/slideLayout" Target="../slideLayouts/slideLayout92.xml"/><Relationship Id="rId38"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F6D86B-96A3-4DCE-8085-7A79827256AF}" type="datetimeFigureOut">
              <a:rPr lang="en-US" smtClean="0"/>
              <a:t>3/10/2022</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9530A8-1300-42D4-9B4C-347BBD663AF2}" type="slidenum">
              <a:rPr lang="en-US" smtClean="0"/>
              <a:t>‹#›</a:t>
            </a:fld>
            <a:endParaRPr lang="en-US"/>
          </a:p>
        </p:txBody>
      </p:sp>
    </p:spTree>
    <p:extLst>
      <p:ext uri="{BB962C8B-B14F-4D97-AF65-F5344CB8AC3E}">
        <p14:creationId xmlns:p14="http://schemas.microsoft.com/office/powerpoint/2010/main" val="20992289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 id="2147483713" r:id="rId53"/>
    <p:sldLayoutId id="2147483714" r:id="rId54"/>
    <p:sldLayoutId id="2147483715" r:id="rId55"/>
    <p:sldLayoutId id="2147483716" r:id="rId56"/>
    <p:sldLayoutId id="2147483717" r:id="rId57"/>
    <p:sldLayoutId id="2147483718" r:id="rId58"/>
    <p:sldLayoutId id="2147483719" r:id="rId5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2149BA-4D24-4E27-93FC-A2566A8DD0B0}"/>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EE73681-49CC-495D-BF04-322D82D5802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1DF844-552D-43B4-9F83-F7C38577506C}"/>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764DE79-268F-4C1A-8933-263129D2AF90}" type="datetimeFigureOut">
              <a:rPr lang="en-US" smtClean="0"/>
              <a:t>3/10/2022</a:t>
            </a:fld>
            <a:endParaRPr lang="en-US"/>
          </a:p>
        </p:txBody>
      </p:sp>
      <p:sp>
        <p:nvSpPr>
          <p:cNvPr id="5" name="Footer Placeholder 4">
            <a:extLst>
              <a:ext uri="{FF2B5EF4-FFF2-40B4-BE49-F238E27FC236}">
                <a16:creationId xmlns:a16="http://schemas.microsoft.com/office/drawing/2014/main" id="{5412E11A-F551-42CA-91C4-385310092302}"/>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A13970A-A1F0-435B-ABEB-D159F8650B91}"/>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8F63A3B-78C7-47BE-AE5E-E10140E04643}" type="slidenum">
              <a:rPr lang="en-US" smtClean="0"/>
              <a:t>‹#›</a:t>
            </a:fld>
            <a:endParaRPr lang="en-US"/>
          </a:p>
        </p:txBody>
      </p:sp>
    </p:spTree>
    <p:extLst>
      <p:ext uri="{BB962C8B-B14F-4D97-AF65-F5344CB8AC3E}">
        <p14:creationId xmlns:p14="http://schemas.microsoft.com/office/powerpoint/2010/main" val="259054341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 id="2147483738" r:id="rId18"/>
    <p:sldLayoutId id="2147483739" r:id="rId19"/>
    <p:sldLayoutId id="2147483740" r:id="rId20"/>
    <p:sldLayoutId id="2147483741" r:id="rId21"/>
    <p:sldLayoutId id="2147483742" r:id="rId22"/>
    <p:sldLayoutId id="2147483743" r:id="rId23"/>
    <p:sldLayoutId id="2147483744" r:id="rId24"/>
    <p:sldLayoutId id="2147483745" r:id="rId25"/>
    <p:sldLayoutId id="2147483746" r:id="rId26"/>
    <p:sldLayoutId id="2147483747" r:id="rId27"/>
    <p:sldLayoutId id="2147483748" r:id="rId28"/>
    <p:sldLayoutId id="2147483749" r:id="rId29"/>
    <p:sldLayoutId id="2147483750" r:id="rId30"/>
    <p:sldLayoutId id="2147483751" r:id="rId31"/>
    <p:sldLayoutId id="2147483752" r:id="rId32"/>
    <p:sldLayoutId id="2147483753" r:id="rId33"/>
    <p:sldLayoutId id="2147483754" r:id="rId34"/>
    <p:sldLayoutId id="2147483755" r:id="rId35"/>
    <p:sldLayoutId id="2147483756" r:id="rId36"/>
    <p:sldLayoutId id="2147483757" r:id="rId37"/>
    <p:sldLayoutId id="2147483758" r:id="rId38"/>
    <p:sldLayoutId id="2147483759" r:id="rId39"/>
    <p:sldLayoutId id="2147483760" r:id="rId40"/>
    <p:sldLayoutId id="2147483761" r:id="rId41"/>
    <p:sldLayoutId id="2147483762" r:id="rId4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svg"/><Relationship Id="rId3" Type="http://schemas.openxmlformats.org/officeDocument/2006/relationships/notesSlide" Target="../notesSlides/notesSlide1.xml"/><Relationship Id="rId7" Type="http://schemas.openxmlformats.org/officeDocument/2006/relationships/image" Target="../media/image15.svg"/><Relationship Id="rId12" Type="http://schemas.openxmlformats.org/officeDocument/2006/relationships/image" Target="../media/image20.png"/><Relationship Id="rId2" Type="http://schemas.openxmlformats.org/officeDocument/2006/relationships/slideLayout" Target="../slideLayouts/slideLayout12.xml"/><Relationship Id="rId1" Type="http://schemas.openxmlformats.org/officeDocument/2006/relationships/tags" Target="../tags/tag9.xml"/><Relationship Id="rId6" Type="http://schemas.openxmlformats.org/officeDocument/2006/relationships/image" Target="../media/image14.png"/><Relationship Id="rId11" Type="http://schemas.openxmlformats.org/officeDocument/2006/relationships/image" Target="../media/image19.svg"/><Relationship Id="rId5" Type="http://schemas.openxmlformats.org/officeDocument/2006/relationships/image" Target="../media/image13.sv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svg"/><Relationship Id="rId14" Type="http://schemas.openxmlformats.org/officeDocument/2006/relationships/image" Target="../media/image22.png"/></Relationships>
</file>

<file path=ppt/slides/_rels/slide10.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6.xml"/><Relationship Id="rId7" Type="http://schemas.openxmlformats.org/officeDocument/2006/relationships/diagramColors" Target="../diagrams/colors3.xml"/><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1.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notesSlide" Target="../notesSlides/notesSlide7.xml"/><Relationship Id="rId7" Type="http://schemas.openxmlformats.org/officeDocument/2006/relationships/diagramColors" Target="../diagrams/colors4.xml"/><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2.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notesSlide" Target="../notesSlides/notesSlide8.xml"/><Relationship Id="rId7" Type="http://schemas.openxmlformats.org/officeDocument/2006/relationships/diagramColors" Target="../diagrams/colors5.xml"/><Relationship Id="rId2" Type="http://schemas.openxmlformats.org/officeDocument/2006/relationships/slideLayout" Target="../slideLayouts/slideLayout61.xml"/><Relationship Id="rId1" Type="http://schemas.openxmlformats.org/officeDocument/2006/relationships/tags" Target="../tags/tag16.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1.xml"/><Relationship Id="rId1" Type="http://schemas.openxmlformats.org/officeDocument/2006/relationships/tags" Target="../tags/tag17.xml"/></Relationships>
</file>

<file path=ppt/slides/_rels/slide14.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notesSlide" Target="../notesSlides/notesSlide10.xml"/><Relationship Id="rId7" Type="http://schemas.openxmlformats.org/officeDocument/2006/relationships/diagramColors" Target="../diagrams/colors6.xml"/><Relationship Id="rId2" Type="http://schemas.openxmlformats.org/officeDocument/2006/relationships/slideLayout" Target="../slideLayouts/slideLayout2.xml"/><Relationship Id="rId1" Type="http://schemas.openxmlformats.org/officeDocument/2006/relationships/tags" Target="../tags/tag18.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1.xml"/><Relationship Id="rId1" Type="http://schemas.openxmlformats.org/officeDocument/2006/relationships/tags" Target="../tags/tag19.xml"/><Relationship Id="rId5" Type="http://schemas.openxmlformats.org/officeDocument/2006/relationships/image" Target="../media/image31.png"/><Relationship Id="rId4" Type="http://schemas.openxmlformats.org/officeDocument/2006/relationships/hyperlink" Target="https://forms.office.com/r/kWGAibk5XG" TargetMode="Externa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61.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20.xml"/><Relationship Id="rId4" Type="http://schemas.openxmlformats.org/officeDocument/2006/relationships/image" Target="../media/image32.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1.xml"/><Relationship Id="rId1" Type="http://schemas.openxmlformats.org/officeDocument/2006/relationships/tags" Target="../tags/tag10.xml"/><Relationship Id="rId4" Type="http://schemas.openxmlformats.org/officeDocument/2006/relationships/image" Target="../media/image23.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23.xml"/><Relationship Id="rId4" Type="http://schemas.microsoft.com/office/2018/10/relationships/comments" Target="../comments/modernComment_502_8DBED59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24.xml"/><Relationship Id="rId5" Type="http://schemas.openxmlformats.org/officeDocument/2006/relationships/image" Target="../media/image34.png"/><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8" Type="http://schemas.openxmlformats.org/officeDocument/2006/relationships/hyperlink" Target="mailto:deonna.dalton@doe.k12.ga.us" TargetMode="External"/><Relationship Id="rId3" Type="http://schemas.openxmlformats.org/officeDocument/2006/relationships/notesSlide" Target="../notesSlides/notesSlide17.xml"/><Relationship Id="rId7" Type="http://schemas.openxmlformats.org/officeDocument/2006/relationships/hyperlink" Target="mailto:jertarius.cook@doe.k12.ga.us" TargetMode="External"/><Relationship Id="rId12" Type="http://schemas.openxmlformats.org/officeDocument/2006/relationships/hyperlink" Target="mailto:james.mcmickin@doe.k12.ga.us" TargetMode="External"/><Relationship Id="rId2" Type="http://schemas.openxmlformats.org/officeDocument/2006/relationships/slideLayout" Target="../slideLayouts/slideLayout81.xml"/><Relationship Id="rId1" Type="http://schemas.openxmlformats.org/officeDocument/2006/relationships/tags" Target="../tags/tag25.xml"/><Relationship Id="rId6" Type="http://schemas.openxmlformats.org/officeDocument/2006/relationships/hyperlink" Target="mailto:Heather.bilton@doe.k12.ga.us" TargetMode="External"/><Relationship Id="rId11" Type="http://schemas.openxmlformats.org/officeDocument/2006/relationships/hyperlink" Target="mailto:kgerbis@doe.k12.ga.us" TargetMode="External"/><Relationship Id="rId5" Type="http://schemas.openxmlformats.org/officeDocument/2006/relationships/hyperlink" Target="mailto:allison.beasley@doe.k12.ga.us" TargetMode="External"/><Relationship Id="rId10" Type="http://schemas.openxmlformats.org/officeDocument/2006/relationships/hyperlink" Target="mailto:dfincher@doe.k12.ga.us" TargetMode="External"/><Relationship Id="rId4" Type="http://schemas.openxmlformats.org/officeDocument/2006/relationships/hyperlink" Target="mailto:laine.reichert@doe.k12.ga.us" TargetMode="External"/><Relationship Id="rId9" Type="http://schemas.openxmlformats.org/officeDocument/2006/relationships/hyperlink" Target="mailto:swheeler@doe.k12.ga.us" TargetMode="Externa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9.xml"/><Relationship Id="rId1" Type="http://schemas.openxmlformats.org/officeDocument/2006/relationships/tags" Target="../tags/tag26.xml"/><Relationship Id="rId5" Type="http://schemas.openxmlformats.org/officeDocument/2006/relationships/hyperlink" Target="http://www.picserver.org/t/thank-you.html" TargetMode="External"/><Relationship Id="rId4" Type="http://schemas.openxmlformats.org/officeDocument/2006/relationships/image" Target="../media/image3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3.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4.xml"/><Relationship Id="rId7" Type="http://schemas.openxmlformats.org/officeDocument/2006/relationships/diagramColors" Target="../diagrams/colors2.xml"/><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6C4690E6-EB58-42C2-8677-9CEA79626818}"/>
              </a:ext>
            </a:extLst>
          </p:cNvPr>
          <p:cNvGraphicFramePr>
            <a:graphicFrameLocks noGrp="1"/>
          </p:cNvGraphicFramePr>
          <p:nvPr>
            <p:extLst>
              <p:ext uri="{D42A27DB-BD31-4B8C-83A1-F6EECF244321}">
                <p14:modId xmlns:p14="http://schemas.microsoft.com/office/powerpoint/2010/main" val="3599425510"/>
              </p:ext>
            </p:extLst>
          </p:nvPr>
        </p:nvGraphicFramePr>
        <p:xfrm>
          <a:off x="1517073" y="3635375"/>
          <a:ext cx="9393382" cy="944880"/>
        </p:xfrm>
        <a:graphic>
          <a:graphicData uri="http://schemas.openxmlformats.org/drawingml/2006/table">
            <a:tbl>
              <a:tblPr firstRow="1" bandRow="1">
                <a:tableStyleId>{5C22544A-7EE6-4342-B048-85BDC9FD1C3A}</a:tableStyleId>
              </a:tblPr>
              <a:tblGrid>
                <a:gridCol w="9393382">
                  <a:extLst>
                    <a:ext uri="{9D8B030D-6E8A-4147-A177-3AD203B41FA5}">
                      <a16:colId xmlns:a16="http://schemas.microsoft.com/office/drawing/2014/main" val="2314138400"/>
                    </a:ext>
                  </a:extLst>
                </a:gridCol>
              </a:tblGrid>
              <a:tr h="603250">
                <a:tc>
                  <a:txBody>
                    <a:bodyPr/>
                    <a:lstStyle/>
                    <a:p>
                      <a:pPr algn="ctr"/>
                      <a:r>
                        <a:rPr lang="en-US" sz="2800" dirty="0">
                          <a:solidFill>
                            <a:schemeClr val="tx1"/>
                          </a:solidFill>
                        </a:rPr>
                        <a:t>Developing a Systematic Plan to  Recruit, Support  </a:t>
                      </a:r>
                      <a:r>
                        <a:rPr lang="en-US" sz="2800">
                          <a:solidFill>
                            <a:schemeClr val="tx1"/>
                          </a:solidFill>
                        </a:rPr>
                        <a:t>and Retain  </a:t>
                      </a:r>
                      <a:r>
                        <a:rPr lang="en-US" sz="2800" dirty="0">
                          <a:solidFill>
                            <a:schemeClr val="tx1"/>
                          </a:solidFill>
                        </a:rPr>
                        <a:t>Educators  </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91319226"/>
                  </a:ext>
                </a:extLst>
              </a:tr>
            </a:tbl>
          </a:graphicData>
        </a:graphic>
      </p:graphicFrame>
      <p:sp>
        <p:nvSpPr>
          <p:cNvPr id="9" name="Rectangle 8">
            <a:extLst>
              <a:ext uri="{FF2B5EF4-FFF2-40B4-BE49-F238E27FC236}">
                <a16:creationId xmlns:a16="http://schemas.microsoft.com/office/drawing/2014/main" id="{8E35761D-8656-4C1C-805F-090013534F16}"/>
              </a:ext>
            </a:extLst>
          </p:cNvPr>
          <p:cNvSpPr/>
          <p:nvPr/>
        </p:nvSpPr>
        <p:spPr>
          <a:xfrm>
            <a:off x="2371725" y="4791068"/>
            <a:ext cx="1000125" cy="67627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E4401856-5813-45C0-BF0B-CD17003C597A}"/>
              </a:ext>
            </a:extLst>
          </p:cNvPr>
          <p:cNvSpPr/>
          <p:nvPr/>
        </p:nvSpPr>
        <p:spPr>
          <a:xfrm>
            <a:off x="4001988" y="4791068"/>
            <a:ext cx="1000125" cy="676275"/>
          </a:xfrm>
          <a:prstGeom prst="rect">
            <a:avLst/>
          </a:prstGeom>
          <a:solidFill>
            <a:srgbClr val="7BA3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063FF574-AA0E-4C37-9374-A903056D5F6C}"/>
              </a:ext>
            </a:extLst>
          </p:cNvPr>
          <p:cNvSpPr/>
          <p:nvPr/>
        </p:nvSpPr>
        <p:spPr>
          <a:xfrm>
            <a:off x="5632252" y="4791068"/>
            <a:ext cx="1000125" cy="676275"/>
          </a:xfrm>
          <a:prstGeom prst="rect">
            <a:avLst/>
          </a:prstGeom>
          <a:solidFill>
            <a:srgbClr val="F57F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7636F3C-D7B8-4276-A2DA-C65DFD2314DF}"/>
              </a:ext>
            </a:extLst>
          </p:cNvPr>
          <p:cNvSpPr/>
          <p:nvPr/>
        </p:nvSpPr>
        <p:spPr>
          <a:xfrm>
            <a:off x="7418785" y="4791068"/>
            <a:ext cx="1000125" cy="676275"/>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6779877F-E57A-437E-957C-4036F9CFBD57}"/>
              </a:ext>
            </a:extLst>
          </p:cNvPr>
          <p:cNvSpPr/>
          <p:nvPr/>
        </p:nvSpPr>
        <p:spPr>
          <a:xfrm>
            <a:off x="9320214" y="4791068"/>
            <a:ext cx="1000125" cy="676275"/>
          </a:xfrm>
          <a:prstGeom prst="rect">
            <a:avLst/>
          </a:prstGeom>
          <a:solidFill>
            <a:srgbClr val="67C9C4"/>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 name="Graphic 19" descr="Magnet">
            <a:extLst>
              <a:ext uri="{FF2B5EF4-FFF2-40B4-BE49-F238E27FC236}">
                <a16:creationId xmlns:a16="http://schemas.microsoft.com/office/drawing/2014/main" id="{B4D3F36D-5B3B-413C-837D-64CE4D3B116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571751" y="4829170"/>
            <a:ext cx="638173" cy="638173"/>
          </a:xfrm>
          <a:prstGeom prst="rect">
            <a:avLst/>
          </a:prstGeom>
        </p:spPr>
      </p:pic>
      <p:sp>
        <p:nvSpPr>
          <p:cNvPr id="22" name="TextBox 21">
            <a:extLst>
              <a:ext uri="{FF2B5EF4-FFF2-40B4-BE49-F238E27FC236}">
                <a16:creationId xmlns:a16="http://schemas.microsoft.com/office/drawing/2014/main" id="{CFE71CEE-0ADF-4E29-B0F7-44E8367960D2}"/>
              </a:ext>
            </a:extLst>
          </p:cNvPr>
          <p:cNvSpPr txBox="1"/>
          <p:nvPr/>
        </p:nvSpPr>
        <p:spPr>
          <a:xfrm>
            <a:off x="2347912" y="5505444"/>
            <a:ext cx="1085849" cy="2923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E7E6E6">
                    <a:lumMod val="50000"/>
                  </a:srgbClr>
                </a:solidFill>
                <a:effectLst/>
                <a:uLnTx/>
                <a:uFillTx/>
                <a:latin typeface="Helvetica LT Std" panose="020B0504020202020204" pitchFamily="34" charset="0"/>
                <a:ea typeface="+mn-ea"/>
                <a:cs typeface="+mn-cs"/>
              </a:rPr>
              <a:t>ATTRACT</a:t>
            </a:r>
          </a:p>
        </p:txBody>
      </p:sp>
      <p:sp>
        <p:nvSpPr>
          <p:cNvPr id="23" name="TextBox 22">
            <a:extLst>
              <a:ext uri="{FF2B5EF4-FFF2-40B4-BE49-F238E27FC236}">
                <a16:creationId xmlns:a16="http://schemas.microsoft.com/office/drawing/2014/main" id="{F0BD3F30-87C9-4FB7-8799-1E7A6D803761}"/>
              </a:ext>
            </a:extLst>
          </p:cNvPr>
          <p:cNvSpPr txBox="1"/>
          <p:nvPr/>
        </p:nvSpPr>
        <p:spPr>
          <a:xfrm>
            <a:off x="3916264" y="5505444"/>
            <a:ext cx="1085849" cy="2923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E7E6E6">
                    <a:lumMod val="50000"/>
                  </a:srgbClr>
                </a:solidFill>
                <a:effectLst/>
                <a:uLnTx/>
                <a:uFillTx/>
                <a:latin typeface="Helvetica LT Std" panose="020B0504020202020204" pitchFamily="34" charset="0"/>
                <a:ea typeface="+mn-ea"/>
                <a:cs typeface="+mn-cs"/>
              </a:rPr>
              <a:t>PREPARE</a:t>
            </a:r>
          </a:p>
        </p:txBody>
      </p:sp>
      <p:sp>
        <p:nvSpPr>
          <p:cNvPr id="24" name="TextBox 23">
            <a:extLst>
              <a:ext uri="{FF2B5EF4-FFF2-40B4-BE49-F238E27FC236}">
                <a16:creationId xmlns:a16="http://schemas.microsoft.com/office/drawing/2014/main" id="{7BEA3E08-EA0C-4F07-A349-B7DA8A87BE3C}"/>
              </a:ext>
            </a:extLst>
          </p:cNvPr>
          <p:cNvSpPr txBox="1"/>
          <p:nvPr/>
        </p:nvSpPr>
        <p:spPr>
          <a:xfrm>
            <a:off x="5632251" y="5469437"/>
            <a:ext cx="1085849" cy="2923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E7E6E6">
                    <a:lumMod val="50000"/>
                  </a:srgbClr>
                </a:solidFill>
                <a:effectLst/>
                <a:uLnTx/>
                <a:uFillTx/>
                <a:latin typeface="Helvetica LT Std" panose="020B0504020202020204" pitchFamily="34" charset="0"/>
                <a:ea typeface="+mn-ea"/>
                <a:cs typeface="+mn-cs"/>
              </a:rPr>
              <a:t>DEVELOP</a:t>
            </a:r>
          </a:p>
        </p:txBody>
      </p:sp>
      <p:sp>
        <p:nvSpPr>
          <p:cNvPr id="25" name="TextBox 24">
            <a:extLst>
              <a:ext uri="{FF2B5EF4-FFF2-40B4-BE49-F238E27FC236}">
                <a16:creationId xmlns:a16="http://schemas.microsoft.com/office/drawing/2014/main" id="{86742A5D-658A-4CE7-8898-2E12BAFA4B4B}"/>
              </a:ext>
            </a:extLst>
          </p:cNvPr>
          <p:cNvSpPr txBox="1"/>
          <p:nvPr/>
        </p:nvSpPr>
        <p:spPr>
          <a:xfrm>
            <a:off x="7375922" y="5506926"/>
            <a:ext cx="1085849" cy="2923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E7E6E6">
                    <a:lumMod val="50000"/>
                  </a:srgbClr>
                </a:solidFill>
                <a:effectLst/>
                <a:uLnTx/>
                <a:uFillTx/>
                <a:latin typeface="Helvetica LT Std" panose="020B0504020202020204" pitchFamily="34" charset="0"/>
                <a:ea typeface="+mn-ea"/>
                <a:cs typeface="+mn-cs"/>
              </a:rPr>
              <a:t>SUPPORT</a:t>
            </a:r>
            <a:r>
              <a:rPr kumimoji="0" lang="en-US" sz="1300" b="0" i="0" u="none" strike="noStrike" kern="1200" cap="none" spc="0" normalizeH="0" baseline="0" noProof="0" dirty="0">
                <a:ln>
                  <a:noFill/>
                </a:ln>
                <a:solidFill>
                  <a:prstClr val="black"/>
                </a:solidFill>
                <a:effectLst/>
                <a:uLnTx/>
                <a:uFillTx/>
                <a:latin typeface="Helvetica LT Std" panose="020B0504020202020204" pitchFamily="34" charset="0"/>
                <a:ea typeface="+mn-ea"/>
                <a:cs typeface="+mn-cs"/>
              </a:rPr>
              <a:t> </a:t>
            </a:r>
          </a:p>
        </p:txBody>
      </p:sp>
      <p:sp>
        <p:nvSpPr>
          <p:cNvPr id="26" name="TextBox 25">
            <a:extLst>
              <a:ext uri="{FF2B5EF4-FFF2-40B4-BE49-F238E27FC236}">
                <a16:creationId xmlns:a16="http://schemas.microsoft.com/office/drawing/2014/main" id="{AA6E9962-CA80-4860-A634-4DA32104843E}"/>
              </a:ext>
            </a:extLst>
          </p:cNvPr>
          <p:cNvSpPr txBox="1"/>
          <p:nvPr/>
        </p:nvSpPr>
        <p:spPr>
          <a:xfrm>
            <a:off x="9234490" y="5467342"/>
            <a:ext cx="1085849" cy="2923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E7E6E6">
                    <a:lumMod val="50000"/>
                  </a:srgbClr>
                </a:solidFill>
                <a:effectLst/>
                <a:uLnTx/>
                <a:uFillTx/>
                <a:latin typeface="Helvetica LT Std" panose="020B0504020202020204" pitchFamily="34" charset="0"/>
                <a:ea typeface="+mn-ea"/>
                <a:cs typeface="+mn-cs"/>
              </a:rPr>
              <a:t>RETAIN</a:t>
            </a:r>
          </a:p>
        </p:txBody>
      </p:sp>
      <p:pic>
        <p:nvPicPr>
          <p:cNvPr id="28" name="Graphic 27" descr="Head with gears">
            <a:extLst>
              <a:ext uri="{FF2B5EF4-FFF2-40B4-BE49-F238E27FC236}">
                <a16:creationId xmlns:a16="http://schemas.microsoft.com/office/drawing/2014/main" id="{171C00B2-54F5-45F7-8EF6-14312C12D0F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26716" y="4845242"/>
            <a:ext cx="622100" cy="622100"/>
          </a:xfrm>
          <a:prstGeom prst="rect">
            <a:avLst/>
          </a:prstGeom>
        </p:spPr>
      </p:pic>
      <p:pic>
        <p:nvPicPr>
          <p:cNvPr id="30" name="Graphic 29" descr="Classroom">
            <a:extLst>
              <a:ext uri="{FF2B5EF4-FFF2-40B4-BE49-F238E27FC236}">
                <a16:creationId xmlns:a16="http://schemas.microsoft.com/office/drawing/2014/main" id="{068F8D11-D359-402D-B04E-F0F1129BDBA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804000" y="4810118"/>
            <a:ext cx="638173" cy="638173"/>
          </a:xfrm>
          <a:prstGeom prst="rect">
            <a:avLst/>
          </a:prstGeom>
        </p:spPr>
      </p:pic>
      <p:pic>
        <p:nvPicPr>
          <p:cNvPr id="32" name="Graphic 31" descr="Boardroom">
            <a:extLst>
              <a:ext uri="{FF2B5EF4-FFF2-40B4-BE49-F238E27FC236}">
                <a16:creationId xmlns:a16="http://schemas.microsoft.com/office/drawing/2014/main" id="{40DC2BED-AF47-4402-863C-32DD15498D6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521178" y="4800592"/>
            <a:ext cx="795335" cy="657223"/>
          </a:xfrm>
          <a:prstGeom prst="rect">
            <a:avLst/>
          </a:prstGeom>
        </p:spPr>
      </p:pic>
      <p:pic>
        <p:nvPicPr>
          <p:cNvPr id="34" name="Graphic 33" descr="Safe">
            <a:extLst>
              <a:ext uri="{FF2B5EF4-FFF2-40B4-BE49-F238E27FC236}">
                <a16:creationId xmlns:a16="http://schemas.microsoft.com/office/drawing/2014/main" id="{B66302BD-6547-47EB-A91B-5B4DBA792594}"/>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482137" y="4791067"/>
            <a:ext cx="676276" cy="676276"/>
          </a:xfrm>
          <a:prstGeom prst="rect">
            <a:avLst/>
          </a:prstGeom>
        </p:spPr>
      </p:pic>
      <p:pic>
        <p:nvPicPr>
          <p:cNvPr id="3" name="Picture 2">
            <a:extLst>
              <a:ext uri="{FF2B5EF4-FFF2-40B4-BE49-F238E27FC236}">
                <a16:creationId xmlns:a16="http://schemas.microsoft.com/office/drawing/2014/main" id="{BD8645CF-EAD8-46EA-842C-B98DC17A3BD0}"/>
              </a:ext>
            </a:extLst>
          </p:cNvPr>
          <p:cNvPicPr>
            <a:picLocks noChangeAspect="1"/>
          </p:cNvPicPr>
          <p:nvPr/>
        </p:nvPicPr>
        <p:blipFill>
          <a:blip r:embed="rId14"/>
          <a:stretch>
            <a:fillRect/>
          </a:stretch>
        </p:blipFill>
        <p:spPr>
          <a:xfrm>
            <a:off x="4411724" y="-4438"/>
            <a:ext cx="3604080" cy="3429000"/>
          </a:xfrm>
          <a:prstGeom prst="rect">
            <a:avLst/>
          </a:prstGeom>
        </p:spPr>
      </p:pic>
    </p:spTree>
    <p:custDataLst>
      <p:tags r:id="rId1"/>
    </p:custDataLst>
    <p:extLst>
      <p:ext uri="{BB962C8B-B14F-4D97-AF65-F5344CB8AC3E}">
        <p14:creationId xmlns:p14="http://schemas.microsoft.com/office/powerpoint/2010/main" val="36810492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F7127-F52C-49AC-9146-512496B73F17}"/>
              </a:ext>
            </a:extLst>
          </p:cNvPr>
          <p:cNvSpPr>
            <a:spLocks noGrp="1"/>
          </p:cNvSpPr>
          <p:nvPr>
            <p:ph type="title"/>
          </p:nvPr>
        </p:nvSpPr>
        <p:spPr>
          <a:xfrm>
            <a:off x="1086624" y="274638"/>
            <a:ext cx="10719893" cy="1325563"/>
          </a:xfrm>
        </p:spPr>
        <p:txBody>
          <a:bodyPr>
            <a:normAutofit/>
          </a:bodyPr>
          <a:lstStyle/>
          <a:p>
            <a:r>
              <a:rPr lang="en-US" b="1" dirty="0">
                <a:latin typeface="Helvetica LT Std" panose="020B0504020202020204" pitchFamily="34" charset="0"/>
              </a:rPr>
              <a:t>How effectively are we attracting people to the education field?</a:t>
            </a:r>
          </a:p>
        </p:txBody>
      </p:sp>
      <p:sp>
        <p:nvSpPr>
          <p:cNvPr id="3" name="Content Placeholder 2">
            <a:extLst>
              <a:ext uri="{FF2B5EF4-FFF2-40B4-BE49-F238E27FC236}">
                <a16:creationId xmlns:a16="http://schemas.microsoft.com/office/drawing/2014/main" id="{5266665D-BE15-4C72-BA77-8FC27116A1D7}"/>
              </a:ext>
            </a:extLst>
          </p:cNvPr>
          <p:cNvSpPr>
            <a:spLocks noGrp="1"/>
          </p:cNvSpPr>
          <p:nvPr>
            <p:ph idx="1"/>
          </p:nvPr>
        </p:nvSpPr>
        <p:spPr>
          <a:xfrm>
            <a:off x="1290918" y="1600201"/>
            <a:ext cx="10515600" cy="4423060"/>
          </a:xfrm>
        </p:spPr>
        <p:txBody>
          <a:bodyPr>
            <a:normAutofit/>
          </a:bodyPr>
          <a:lstStyle/>
          <a:p>
            <a:endParaRPr lang="en-US" dirty="0"/>
          </a:p>
          <a:p>
            <a:pPr marL="0" indent="0">
              <a:buNone/>
            </a:pPr>
            <a:endParaRPr lang="en-US" b="1" u="sng" dirty="0"/>
          </a:p>
        </p:txBody>
      </p:sp>
      <p:graphicFrame>
        <p:nvGraphicFramePr>
          <p:cNvPr id="4" name="Diagram 3">
            <a:extLst>
              <a:ext uri="{FF2B5EF4-FFF2-40B4-BE49-F238E27FC236}">
                <a16:creationId xmlns:a16="http://schemas.microsoft.com/office/drawing/2014/main" id="{93AA2CC7-B950-4368-9FDC-9E1C2484E3D7}"/>
              </a:ext>
            </a:extLst>
          </p:cNvPr>
          <p:cNvGraphicFramePr/>
          <p:nvPr>
            <p:extLst>
              <p:ext uri="{D42A27DB-BD31-4B8C-83A1-F6EECF244321}">
                <p14:modId xmlns:p14="http://schemas.microsoft.com/office/powerpoint/2010/main" val="163482259"/>
              </p:ext>
            </p:extLst>
          </p:nvPr>
        </p:nvGraphicFramePr>
        <p:xfrm>
          <a:off x="1740877" y="1600201"/>
          <a:ext cx="8897815" cy="465992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7844696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F27AD-94CF-42BC-BAEC-BD8F1F3C4CEA}"/>
              </a:ext>
            </a:extLst>
          </p:cNvPr>
          <p:cNvSpPr>
            <a:spLocks noGrp="1"/>
          </p:cNvSpPr>
          <p:nvPr>
            <p:ph type="title"/>
          </p:nvPr>
        </p:nvSpPr>
        <p:spPr>
          <a:xfrm>
            <a:off x="1426464" y="374309"/>
            <a:ext cx="8969883" cy="1133499"/>
          </a:xfrm>
        </p:spPr>
        <p:txBody>
          <a:bodyPr>
            <a:normAutofit/>
          </a:bodyPr>
          <a:lstStyle/>
          <a:p>
            <a:pPr algn="ctr"/>
            <a:r>
              <a:rPr lang="en-US" sz="4400" b="1" dirty="0">
                <a:latin typeface="Helvetica LT Std" panose="020B0504020202020204"/>
              </a:rPr>
              <a:t>Stage 1: Understanding Why</a:t>
            </a:r>
          </a:p>
        </p:txBody>
      </p:sp>
      <p:graphicFrame>
        <p:nvGraphicFramePr>
          <p:cNvPr id="8" name="Content Placeholder 5">
            <a:extLst>
              <a:ext uri="{FF2B5EF4-FFF2-40B4-BE49-F238E27FC236}">
                <a16:creationId xmlns:a16="http://schemas.microsoft.com/office/drawing/2014/main" id="{32A89B7F-CAE6-4937-BAFD-EA55098FDB00}"/>
              </a:ext>
            </a:extLst>
          </p:cNvPr>
          <p:cNvGraphicFramePr>
            <a:graphicFrameLocks noGrp="1"/>
          </p:cNvGraphicFramePr>
          <p:nvPr>
            <p:ph idx="1"/>
            <p:extLst>
              <p:ext uri="{D42A27DB-BD31-4B8C-83A1-F6EECF244321}">
                <p14:modId xmlns:p14="http://schemas.microsoft.com/office/powerpoint/2010/main" val="2247913032"/>
              </p:ext>
            </p:extLst>
          </p:nvPr>
        </p:nvGraphicFramePr>
        <p:xfrm>
          <a:off x="1280160" y="1690688"/>
          <a:ext cx="9912096" cy="449065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38211535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F27AD-94CF-42BC-BAEC-BD8F1F3C4CEA}"/>
              </a:ext>
            </a:extLst>
          </p:cNvPr>
          <p:cNvSpPr>
            <a:spLocks noGrp="1"/>
          </p:cNvSpPr>
          <p:nvPr>
            <p:ph type="title"/>
          </p:nvPr>
        </p:nvSpPr>
        <p:spPr>
          <a:xfrm>
            <a:off x="1280160" y="557189"/>
            <a:ext cx="8759190" cy="1133499"/>
          </a:xfrm>
        </p:spPr>
        <p:txBody>
          <a:bodyPr>
            <a:normAutofit/>
          </a:bodyPr>
          <a:lstStyle/>
          <a:p>
            <a:r>
              <a:rPr lang="en-US" sz="4400" b="1" dirty="0">
                <a:solidFill>
                  <a:schemeClr val="tx1"/>
                </a:solidFill>
              </a:rPr>
              <a:t>Stage 2: Analyze Data</a:t>
            </a:r>
          </a:p>
        </p:txBody>
      </p:sp>
      <p:graphicFrame>
        <p:nvGraphicFramePr>
          <p:cNvPr id="8" name="Content Placeholder 5">
            <a:extLst>
              <a:ext uri="{FF2B5EF4-FFF2-40B4-BE49-F238E27FC236}">
                <a16:creationId xmlns:a16="http://schemas.microsoft.com/office/drawing/2014/main" id="{32A89B7F-CAE6-4937-BAFD-EA55098FDB00}"/>
              </a:ext>
            </a:extLst>
          </p:cNvPr>
          <p:cNvGraphicFramePr>
            <a:graphicFrameLocks noGrp="1"/>
          </p:cNvGraphicFramePr>
          <p:nvPr>
            <p:ph idx="1"/>
            <p:extLst>
              <p:ext uri="{D42A27DB-BD31-4B8C-83A1-F6EECF244321}">
                <p14:modId xmlns:p14="http://schemas.microsoft.com/office/powerpoint/2010/main" val="563457894"/>
              </p:ext>
            </p:extLst>
          </p:nvPr>
        </p:nvGraphicFramePr>
        <p:xfrm>
          <a:off x="1280160" y="1690688"/>
          <a:ext cx="9912096" cy="449065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17730335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CB878-4B53-4CD3-BA9A-9763733F6007}"/>
              </a:ext>
            </a:extLst>
          </p:cNvPr>
          <p:cNvSpPr>
            <a:spLocks noGrp="1"/>
          </p:cNvSpPr>
          <p:nvPr>
            <p:ph type="title"/>
          </p:nvPr>
        </p:nvSpPr>
        <p:spPr>
          <a:xfrm>
            <a:off x="1114154" y="189954"/>
            <a:ext cx="10515600" cy="1325563"/>
          </a:xfrm>
        </p:spPr>
        <p:txBody>
          <a:bodyPr>
            <a:normAutofit fontScale="90000"/>
          </a:bodyPr>
          <a:lstStyle/>
          <a:p>
            <a:r>
              <a:rPr lang="en-US" sz="4400" b="1" dirty="0">
                <a:solidFill>
                  <a:schemeClr val="tx1"/>
                </a:solidFill>
                <a:latin typeface="Helvetica LT Std" panose="020B0504020202020204" pitchFamily="34" charset="0"/>
              </a:rPr>
              <a:t>Who are we attracting to the field? </a:t>
            </a:r>
            <a:br>
              <a:rPr lang="en-US" sz="4400" dirty="0">
                <a:latin typeface="Helvetica LT Std" panose="020B0504020202020204" pitchFamily="34" charset="0"/>
              </a:rPr>
            </a:br>
            <a:r>
              <a:rPr lang="en-US" sz="2800" dirty="0">
                <a:solidFill>
                  <a:schemeClr val="tx1"/>
                </a:solidFill>
                <a:latin typeface="Helvetica LT Std" panose="020B0504020202020204" pitchFamily="34" charset="0"/>
              </a:rPr>
              <a:t>LEA with the Teaching As Profession (TAP) and Early Childhood Education (ECE) Courses 2020-2021</a:t>
            </a:r>
          </a:p>
        </p:txBody>
      </p:sp>
      <p:graphicFrame>
        <p:nvGraphicFramePr>
          <p:cNvPr id="4" name="Table 4">
            <a:extLst>
              <a:ext uri="{FF2B5EF4-FFF2-40B4-BE49-F238E27FC236}">
                <a16:creationId xmlns:a16="http://schemas.microsoft.com/office/drawing/2014/main" id="{8270F941-C488-4F02-9065-11C20817435B}"/>
              </a:ext>
            </a:extLst>
          </p:cNvPr>
          <p:cNvGraphicFramePr>
            <a:graphicFrameLocks noGrp="1"/>
          </p:cNvGraphicFramePr>
          <p:nvPr>
            <p:ph idx="1"/>
          </p:nvPr>
        </p:nvGraphicFramePr>
        <p:xfrm>
          <a:off x="936873" y="2127505"/>
          <a:ext cx="5159127" cy="3515492"/>
        </p:xfrm>
        <a:graphic>
          <a:graphicData uri="http://schemas.openxmlformats.org/drawingml/2006/table">
            <a:tbl>
              <a:tblPr firstRow="1" bandRow="1">
                <a:tableStyleId>{74C1A8A3-306A-4EB7-A6B1-4F7E0EB9C5D6}</a:tableStyleId>
              </a:tblPr>
              <a:tblGrid>
                <a:gridCol w="4128406">
                  <a:extLst>
                    <a:ext uri="{9D8B030D-6E8A-4147-A177-3AD203B41FA5}">
                      <a16:colId xmlns:a16="http://schemas.microsoft.com/office/drawing/2014/main" val="1786935350"/>
                    </a:ext>
                  </a:extLst>
                </a:gridCol>
                <a:gridCol w="1030721">
                  <a:extLst>
                    <a:ext uri="{9D8B030D-6E8A-4147-A177-3AD203B41FA5}">
                      <a16:colId xmlns:a16="http://schemas.microsoft.com/office/drawing/2014/main" val="1435255518"/>
                    </a:ext>
                  </a:extLst>
                </a:gridCol>
              </a:tblGrid>
              <a:tr h="878873">
                <a:tc gridSpan="2">
                  <a:txBody>
                    <a:bodyPr/>
                    <a:lstStyle/>
                    <a:p>
                      <a:r>
                        <a:rPr lang="en-US" sz="2200" dirty="0">
                          <a:latin typeface="Helvetica LT Std" panose="020B0504020202020204" pitchFamily="34" charset="0"/>
                        </a:rPr>
                        <a:t>Percentage of LEAs with TAPS Courses </a:t>
                      </a:r>
                    </a:p>
                  </a:txBody>
                  <a:tcPr/>
                </a:tc>
                <a:tc hMerge="1">
                  <a:txBody>
                    <a:bodyPr/>
                    <a:lstStyle/>
                    <a:p>
                      <a:endParaRPr lang="en-US" dirty="0"/>
                    </a:p>
                  </a:txBody>
                  <a:tcPr/>
                </a:tc>
                <a:extLst>
                  <a:ext uri="{0D108BD9-81ED-4DB2-BD59-A6C34878D82A}">
                    <a16:rowId xmlns:a16="http://schemas.microsoft.com/office/drawing/2014/main" val="4047867960"/>
                  </a:ext>
                </a:extLst>
              </a:tr>
              <a:tr h="878873">
                <a:tc>
                  <a:txBody>
                    <a:bodyPr/>
                    <a:lstStyle/>
                    <a:p>
                      <a:r>
                        <a:rPr lang="en-US" sz="2200" dirty="0">
                          <a:latin typeface="Helvetica LT Std" panose="020B0504020202020204" pitchFamily="34" charset="0"/>
                        </a:rPr>
                        <a:t>Examining The Teaching Profession</a:t>
                      </a:r>
                    </a:p>
                  </a:txBody>
                  <a:tcPr/>
                </a:tc>
                <a:tc>
                  <a:txBody>
                    <a:bodyPr/>
                    <a:lstStyle/>
                    <a:p>
                      <a:r>
                        <a:rPr lang="en-US" sz="2200" dirty="0">
                          <a:latin typeface="Helvetica LT Std" panose="020B0504020202020204" pitchFamily="34" charset="0"/>
                        </a:rPr>
                        <a:t>40%</a:t>
                      </a:r>
                    </a:p>
                  </a:txBody>
                  <a:tcPr/>
                </a:tc>
                <a:extLst>
                  <a:ext uri="{0D108BD9-81ED-4DB2-BD59-A6C34878D82A}">
                    <a16:rowId xmlns:a16="http://schemas.microsoft.com/office/drawing/2014/main" val="2838478606"/>
                  </a:ext>
                </a:extLst>
              </a:tr>
              <a:tr h="878873">
                <a:tc>
                  <a:txBody>
                    <a:bodyPr/>
                    <a:lstStyle/>
                    <a:p>
                      <a:r>
                        <a:rPr lang="en-US" sz="2200" dirty="0">
                          <a:latin typeface="Helvetica LT Std" panose="020B0504020202020204" pitchFamily="34" charset="0"/>
                        </a:rPr>
                        <a:t>Contemporary Issues in Education</a:t>
                      </a:r>
                    </a:p>
                  </a:txBody>
                  <a:tcPr/>
                </a:tc>
                <a:tc>
                  <a:txBody>
                    <a:bodyPr/>
                    <a:lstStyle/>
                    <a:p>
                      <a:r>
                        <a:rPr lang="en-US" sz="2200" dirty="0">
                          <a:latin typeface="Helvetica LT Std" panose="020B0504020202020204" pitchFamily="34" charset="0"/>
                        </a:rPr>
                        <a:t>31%</a:t>
                      </a:r>
                    </a:p>
                  </a:txBody>
                  <a:tcPr/>
                </a:tc>
                <a:extLst>
                  <a:ext uri="{0D108BD9-81ED-4DB2-BD59-A6C34878D82A}">
                    <a16:rowId xmlns:a16="http://schemas.microsoft.com/office/drawing/2014/main" val="1038156874"/>
                  </a:ext>
                </a:extLst>
              </a:tr>
              <a:tr h="878873">
                <a:tc>
                  <a:txBody>
                    <a:bodyPr/>
                    <a:lstStyle/>
                    <a:p>
                      <a:r>
                        <a:rPr lang="en-US" sz="2200" dirty="0">
                          <a:latin typeface="Helvetica LT Std" panose="020B0504020202020204" pitchFamily="34" charset="0"/>
                        </a:rPr>
                        <a:t>Teaching as a Profession Practicum</a:t>
                      </a:r>
                    </a:p>
                  </a:txBody>
                  <a:tcPr/>
                </a:tc>
                <a:tc>
                  <a:txBody>
                    <a:bodyPr/>
                    <a:lstStyle/>
                    <a:p>
                      <a:r>
                        <a:rPr lang="en-US" sz="2200" dirty="0">
                          <a:latin typeface="Helvetica LT Std" panose="020B0504020202020204" pitchFamily="34" charset="0"/>
                        </a:rPr>
                        <a:t>28%</a:t>
                      </a:r>
                    </a:p>
                  </a:txBody>
                  <a:tcPr/>
                </a:tc>
                <a:extLst>
                  <a:ext uri="{0D108BD9-81ED-4DB2-BD59-A6C34878D82A}">
                    <a16:rowId xmlns:a16="http://schemas.microsoft.com/office/drawing/2014/main" val="1279241621"/>
                  </a:ext>
                </a:extLst>
              </a:tr>
            </a:tbl>
          </a:graphicData>
        </a:graphic>
      </p:graphicFrame>
      <p:graphicFrame>
        <p:nvGraphicFramePr>
          <p:cNvPr id="5" name="Table 4">
            <a:extLst>
              <a:ext uri="{FF2B5EF4-FFF2-40B4-BE49-F238E27FC236}">
                <a16:creationId xmlns:a16="http://schemas.microsoft.com/office/drawing/2014/main" id="{5C04D7CD-E3D9-4CB6-B98E-5935B4625209}"/>
              </a:ext>
            </a:extLst>
          </p:cNvPr>
          <p:cNvGraphicFramePr>
            <a:graphicFrameLocks noGrp="1"/>
          </p:cNvGraphicFramePr>
          <p:nvPr/>
        </p:nvGraphicFramePr>
        <p:xfrm>
          <a:off x="6755505" y="2127505"/>
          <a:ext cx="5159127" cy="3661795"/>
        </p:xfrm>
        <a:graphic>
          <a:graphicData uri="http://schemas.openxmlformats.org/drawingml/2006/table">
            <a:tbl>
              <a:tblPr firstRow="1" bandRow="1">
                <a:tableStyleId>{74C1A8A3-306A-4EB7-A6B1-4F7E0EB9C5D6}</a:tableStyleId>
              </a:tblPr>
              <a:tblGrid>
                <a:gridCol w="4253659">
                  <a:extLst>
                    <a:ext uri="{9D8B030D-6E8A-4147-A177-3AD203B41FA5}">
                      <a16:colId xmlns:a16="http://schemas.microsoft.com/office/drawing/2014/main" val="2137630465"/>
                    </a:ext>
                  </a:extLst>
                </a:gridCol>
                <a:gridCol w="905468">
                  <a:extLst>
                    <a:ext uri="{9D8B030D-6E8A-4147-A177-3AD203B41FA5}">
                      <a16:colId xmlns:a16="http://schemas.microsoft.com/office/drawing/2014/main" val="437422420"/>
                    </a:ext>
                  </a:extLst>
                </a:gridCol>
              </a:tblGrid>
              <a:tr h="832226">
                <a:tc gridSpan="2">
                  <a:txBody>
                    <a:bodyPr/>
                    <a:lstStyle/>
                    <a:p>
                      <a:r>
                        <a:rPr lang="en-US" sz="2200" dirty="0">
                          <a:latin typeface="Helvetica LT Std" panose="020B0504020202020204" pitchFamily="34" charset="0"/>
                        </a:rPr>
                        <a:t>Percentage of LEAs  with ECE Courses </a:t>
                      </a:r>
                    </a:p>
                  </a:txBody>
                  <a:tcPr/>
                </a:tc>
                <a:tc hMerge="1">
                  <a:txBody>
                    <a:bodyPr/>
                    <a:lstStyle/>
                    <a:p>
                      <a:endParaRPr lang="en-US" dirty="0"/>
                    </a:p>
                  </a:txBody>
                  <a:tcPr/>
                </a:tc>
                <a:extLst>
                  <a:ext uri="{0D108BD9-81ED-4DB2-BD59-A6C34878D82A}">
                    <a16:rowId xmlns:a16="http://schemas.microsoft.com/office/drawing/2014/main" val="3252655940"/>
                  </a:ext>
                </a:extLst>
              </a:tr>
              <a:tr h="665781">
                <a:tc>
                  <a:txBody>
                    <a:bodyPr/>
                    <a:lstStyle/>
                    <a:p>
                      <a:r>
                        <a:rPr lang="en-US" sz="2200" dirty="0">
                          <a:latin typeface="Helvetica LT Std" panose="020B0504020202020204" pitchFamily="34" charset="0"/>
                        </a:rPr>
                        <a:t>Early Childhood Education I</a:t>
                      </a:r>
                    </a:p>
                  </a:txBody>
                  <a:tcPr/>
                </a:tc>
                <a:tc>
                  <a:txBody>
                    <a:bodyPr/>
                    <a:lstStyle/>
                    <a:p>
                      <a:r>
                        <a:rPr lang="en-US" sz="2200" dirty="0">
                          <a:latin typeface="Helvetica LT Std" panose="020B0504020202020204" pitchFamily="34" charset="0"/>
                        </a:rPr>
                        <a:t>46%</a:t>
                      </a:r>
                    </a:p>
                  </a:txBody>
                  <a:tcPr/>
                </a:tc>
                <a:extLst>
                  <a:ext uri="{0D108BD9-81ED-4DB2-BD59-A6C34878D82A}">
                    <a16:rowId xmlns:a16="http://schemas.microsoft.com/office/drawing/2014/main" val="3296194700"/>
                  </a:ext>
                </a:extLst>
              </a:tr>
              <a:tr h="665781">
                <a:tc>
                  <a:txBody>
                    <a:bodyPr/>
                    <a:lstStyle/>
                    <a:p>
                      <a:r>
                        <a:rPr lang="en-US" sz="2200" dirty="0">
                          <a:latin typeface="Helvetica LT Std" panose="020B0504020202020204" pitchFamily="34" charset="0"/>
                        </a:rPr>
                        <a:t>Early Childhood Education II</a:t>
                      </a:r>
                    </a:p>
                  </a:txBody>
                  <a:tcPr/>
                </a:tc>
                <a:tc>
                  <a:txBody>
                    <a:bodyPr/>
                    <a:lstStyle/>
                    <a:p>
                      <a:r>
                        <a:rPr lang="en-US" sz="2200" dirty="0">
                          <a:latin typeface="Helvetica LT Std" panose="020B0504020202020204" pitchFamily="34" charset="0"/>
                        </a:rPr>
                        <a:t>44%</a:t>
                      </a:r>
                    </a:p>
                  </a:txBody>
                  <a:tcPr/>
                </a:tc>
                <a:extLst>
                  <a:ext uri="{0D108BD9-81ED-4DB2-BD59-A6C34878D82A}">
                    <a16:rowId xmlns:a16="http://schemas.microsoft.com/office/drawing/2014/main" val="782880045"/>
                  </a:ext>
                </a:extLst>
              </a:tr>
              <a:tr h="665781">
                <a:tc>
                  <a:txBody>
                    <a:bodyPr/>
                    <a:lstStyle/>
                    <a:p>
                      <a:r>
                        <a:rPr lang="en-US" sz="2200" dirty="0">
                          <a:latin typeface="Helvetica LT Std" panose="020B0504020202020204" pitchFamily="34" charset="0"/>
                        </a:rPr>
                        <a:t>Early Childhood Education III</a:t>
                      </a:r>
                    </a:p>
                  </a:txBody>
                  <a:tcPr/>
                </a:tc>
                <a:tc>
                  <a:txBody>
                    <a:bodyPr/>
                    <a:lstStyle/>
                    <a:p>
                      <a:r>
                        <a:rPr lang="en-US" sz="2200" dirty="0">
                          <a:latin typeface="Helvetica LT Std" panose="020B0504020202020204" pitchFamily="34" charset="0"/>
                        </a:rPr>
                        <a:t>33%</a:t>
                      </a:r>
                    </a:p>
                  </a:txBody>
                  <a:tcPr/>
                </a:tc>
                <a:extLst>
                  <a:ext uri="{0D108BD9-81ED-4DB2-BD59-A6C34878D82A}">
                    <a16:rowId xmlns:a16="http://schemas.microsoft.com/office/drawing/2014/main" val="2774590687"/>
                  </a:ext>
                </a:extLst>
              </a:tr>
              <a:tr h="832226">
                <a:tc>
                  <a:txBody>
                    <a:bodyPr/>
                    <a:lstStyle/>
                    <a:p>
                      <a:r>
                        <a:rPr lang="en-US" sz="2200" dirty="0">
                          <a:latin typeface="Helvetica LT Std" panose="020B0504020202020204" pitchFamily="34" charset="0"/>
                        </a:rPr>
                        <a:t>Early Childhood Education Practicum</a:t>
                      </a:r>
                    </a:p>
                  </a:txBody>
                  <a:tcPr/>
                </a:tc>
                <a:tc>
                  <a:txBody>
                    <a:bodyPr/>
                    <a:lstStyle/>
                    <a:p>
                      <a:r>
                        <a:rPr lang="en-US" sz="2200" dirty="0">
                          <a:latin typeface="Helvetica LT Std" panose="020B0504020202020204" pitchFamily="34" charset="0"/>
                        </a:rPr>
                        <a:t>20%</a:t>
                      </a:r>
                    </a:p>
                  </a:txBody>
                  <a:tcPr/>
                </a:tc>
                <a:extLst>
                  <a:ext uri="{0D108BD9-81ED-4DB2-BD59-A6C34878D82A}">
                    <a16:rowId xmlns:a16="http://schemas.microsoft.com/office/drawing/2014/main" val="2336409065"/>
                  </a:ext>
                </a:extLst>
              </a:tr>
            </a:tbl>
          </a:graphicData>
        </a:graphic>
      </p:graphicFrame>
    </p:spTree>
    <p:custDataLst>
      <p:tags r:id="rId1"/>
    </p:custDataLst>
    <p:extLst>
      <p:ext uri="{BB962C8B-B14F-4D97-AF65-F5344CB8AC3E}">
        <p14:creationId xmlns:p14="http://schemas.microsoft.com/office/powerpoint/2010/main" val="27402664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F27AD-94CF-42BC-BAEC-BD8F1F3C4CEA}"/>
              </a:ext>
            </a:extLst>
          </p:cNvPr>
          <p:cNvSpPr>
            <a:spLocks noGrp="1"/>
          </p:cNvSpPr>
          <p:nvPr>
            <p:ph type="title"/>
          </p:nvPr>
        </p:nvSpPr>
        <p:spPr>
          <a:xfrm>
            <a:off x="999744" y="557189"/>
            <a:ext cx="10192512" cy="1133499"/>
          </a:xfrm>
        </p:spPr>
        <p:txBody>
          <a:bodyPr>
            <a:normAutofit/>
          </a:bodyPr>
          <a:lstStyle/>
          <a:p>
            <a:r>
              <a:rPr kumimoji="0" lang="en-US" b="1" i="0" u="none" strike="noStrike" kern="1200" cap="none" spc="0" normalizeH="0" baseline="0" noProof="0" dirty="0">
                <a:ln>
                  <a:noFill/>
                </a:ln>
                <a:effectLst/>
                <a:uLnTx/>
                <a:uFillTx/>
                <a:latin typeface="Arial Black" panose="020B0A04020102020204" pitchFamily="34" charset="0"/>
              </a:rPr>
              <a:t>Stage 3: Identify Root Causes</a:t>
            </a:r>
            <a:endParaRPr lang="en-US" b="1" dirty="0">
              <a:latin typeface="Arial Black" panose="020B0A04020102020204" pitchFamily="34" charset="0"/>
            </a:endParaRPr>
          </a:p>
        </p:txBody>
      </p:sp>
      <p:graphicFrame>
        <p:nvGraphicFramePr>
          <p:cNvPr id="8" name="Content Placeholder 5">
            <a:extLst>
              <a:ext uri="{FF2B5EF4-FFF2-40B4-BE49-F238E27FC236}">
                <a16:creationId xmlns:a16="http://schemas.microsoft.com/office/drawing/2014/main" id="{32A89B7F-CAE6-4937-BAFD-EA55098FDB00}"/>
              </a:ext>
            </a:extLst>
          </p:cNvPr>
          <p:cNvGraphicFramePr>
            <a:graphicFrameLocks noGrp="1"/>
          </p:cNvGraphicFramePr>
          <p:nvPr>
            <p:ph idx="1"/>
            <p:extLst>
              <p:ext uri="{D42A27DB-BD31-4B8C-83A1-F6EECF244321}">
                <p14:modId xmlns:p14="http://schemas.microsoft.com/office/powerpoint/2010/main" val="1083402722"/>
              </p:ext>
            </p:extLst>
          </p:nvPr>
        </p:nvGraphicFramePr>
        <p:xfrm>
          <a:off x="1280160" y="1690688"/>
          <a:ext cx="9912096" cy="265737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4" name="Group 3">
            <a:extLst>
              <a:ext uri="{FF2B5EF4-FFF2-40B4-BE49-F238E27FC236}">
                <a16:creationId xmlns:a16="http://schemas.microsoft.com/office/drawing/2014/main" id="{E8B19594-7707-4020-A2D8-525508EEFEE4}"/>
              </a:ext>
            </a:extLst>
          </p:cNvPr>
          <p:cNvGrpSpPr/>
          <p:nvPr/>
        </p:nvGrpSpPr>
        <p:grpSpPr>
          <a:xfrm>
            <a:off x="895202" y="4713713"/>
            <a:ext cx="7360798" cy="767851"/>
            <a:chOff x="-2480998" y="2086509"/>
            <a:chExt cx="7360798" cy="767851"/>
          </a:xfrm>
        </p:grpSpPr>
        <p:sp>
          <p:nvSpPr>
            <p:cNvPr id="9" name="Rectangle 8">
              <a:extLst>
                <a:ext uri="{FF2B5EF4-FFF2-40B4-BE49-F238E27FC236}">
                  <a16:creationId xmlns:a16="http://schemas.microsoft.com/office/drawing/2014/main" id="{0C390DDE-5F1F-4E95-92AA-E0A4E4748D98}"/>
                </a:ext>
              </a:extLst>
            </p:cNvPr>
            <p:cNvSpPr/>
            <p:nvPr/>
          </p:nvSpPr>
          <p:spPr>
            <a:xfrm>
              <a:off x="559800" y="2206360"/>
              <a:ext cx="4320000" cy="6480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0" name="TextBox 9">
              <a:extLst>
                <a:ext uri="{FF2B5EF4-FFF2-40B4-BE49-F238E27FC236}">
                  <a16:creationId xmlns:a16="http://schemas.microsoft.com/office/drawing/2014/main" id="{D164DB93-8BA6-405F-B2C6-FE54B092AC2C}"/>
                </a:ext>
              </a:extLst>
            </p:cNvPr>
            <p:cNvSpPr txBox="1"/>
            <p:nvPr/>
          </p:nvSpPr>
          <p:spPr>
            <a:xfrm>
              <a:off x="-2480998" y="2086509"/>
              <a:ext cx="4320000" cy="6480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1333500">
                <a:lnSpc>
                  <a:spcPct val="90000"/>
                </a:lnSpc>
                <a:spcBef>
                  <a:spcPct val="0"/>
                </a:spcBef>
                <a:spcAft>
                  <a:spcPct val="35000"/>
                </a:spcAft>
                <a:buNone/>
                <a:defRPr b="1"/>
              </a:pPr>
              <a:r>
                <a:rPr lang="en-US" sz="3000" kern="1200" dirty="0"/>
                <a:t>What are barriers?</a:t>
              </a:r>
            </a:p>
          </p:txBody>
        </p:sp>
      </p:grpSp>
      <p:grpSp>
        <p:nvGrpSpPr>
          <p:cNvPr id="5" name="Group 4">
            <a:extLst>
              <a:ext uri="{FF2B5EF4-FFF2-40B4-BE49-F238E27FC236}">
                <a16:creationId xmlns:a16="http://schemas.microsoft.com/office/drawing/2014/main" id="{706EA664-D771-4D25-844F-1B8D33D9F709}"/>
              </a:ext>
            </a:extLst>
          </p:cNvPr>
          <p:cNvGrpSpPr/>
          <p:nvPr/>
        </p:nvGrpSpPr>
        <p:grpSpPr>
          <a:xfrm>
            <a:off x="1541165" y="3423933"/>
            <a:ext cx="8676101" cy="2586885"/>
            <a:chOff x="-1835035" y="2915824"/>
            <a:chExt cx="8676101" cy="2586885"/>
          </a:xfrm>
        </p:grpSpPr>
        <p:sp>
          <p:nvSpPr>
            <p:cNvPr id="6" name="Rectangle 5">
              <a:extLst>
                <a:ext uri="{FF2B5EF4-FFF2-40B4-BE49-F238E27FC236}">
                  <a16:creationId xmlns:a16="http://schemas.microsoft.com/office/drawing/2014/main" id="{327CF831-B8EB-437E-9F81-AB90A17CA25F}"/>
                </a:ext>
              </a:extLst>
            </p:cNvPr>
            <p:cNvSpPr/>
            <p:nvPr/>
          </p:nvSpPr>
          <p:spPr>
            <a:xfrm>
              <a:off x="559800" y="2915824"/>
              <a:ext cx="4320000" cy="71959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7" name="TextBox 6">
              <a:extLst>
                <a:ext uri="{FF2B5EF4-FFF2-40B4-BE49-F238E27FC236}">
                  <a16:creationId xmlns:a16="http://schemas.microsoft.com/office/drawing/2014/main" id="{00E07350-9543-4D83-AD7C-6CB3BB25D5F1}"/>
                </a:ext>
              </a:extLst>
            </p:cNvPr>
            <p:cNvSpPr txBox="1"/>
            <p:nvPr/>
          </p:nvSpPr>
          <p:spPr>
            <a:xfrm>
              <a:off x="-1835035" y="4783112"/>
              <a:ext cx="8676101" cy="71959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defTabSz="755650">
                <a:lnSpc>
                  <a:spcPct val="90000"/>
                </a:lnSpc>
                <a:spcBef>
                  <a:spcPct val="0"/>
                </a:spcBef>
                <a:spcAft>
                  <a:spcPct val="35000"/>
                </a:spcAft>
                <a:buNone/>
              </a:pPr>
              <a:r>
                <a:rPr lang="en-US" kern="1200" dirty="0"/>
                <a:t>Barriers are obstacles that may prevent us from reaching </a:t>
              </a:r>
              <a:r>
                <a:rPr lang="en-US" dirty="0"/>
                <a:t>the</a:t>
              </a:r>
              <a:r>
                <a:rPr lang="en-US" kern="1200" dirty="0"/>
                <a:t> objective. It can represent a lack of something or restrictions; limited resources, etc. </a:t>
              </a:r>
            </a:p>
          </p:txBody>
        </p:sp>
      </p:grpSp>
    </p:spTree>
    <p:custDataLst>
      <p:tags r:id="rId1"/>
    </p:custDataLst>
    <p:extLst>
      <p:ext uri="{BB962C8B-B14F-4D97-AF65-F5344CB8AC3E}">
        <p14:creationId xmlns:p14="http://schemas.microsoft.com/office/powerpoint/2010/main" val="16264753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BD903-D447-4BE9-B16D-27C3030AA977}"/>
              </a:ext>
            </a:extLst>
          </p:cNvPr>
          <p:cNvSpPr>
            <a:spLocks noGrp="1"/>
          </p:cNvSpPr>
          <p:nvPr>
            <p:ph type="title"/>
          </p:nvPr>
        </p:nvSpPr>
        <p:spPr>
          <a:xfrm>
            <a:off x="838200" y="365127"/>
            <a:ext cx="10850880" cy="1325563"/>
          </a:xfrm>
        </p:spPr>
        <p:txBody>
          <a:bodyPr>
            <a:normAutofit fontScale="90000"/>
          </a:bodyPr>
          <a:lstStyle/>
          <a:p>
            <a:r>
              <a:rPr lang="en-US" b="1" dirty="0">
                <a:solidFill>
                  <a:schemeClr val="tx1"/>
                </a:solidFill>
              </a:rPr>
              <a:t>Stage 3 Research Strategies: </a:t>
            </a:r>
            <a:br>
              <a:rPr lang="en-US" b="1" dirty="0">
                <a:solidFill>
                  <a:schemeClr val="tx1"/>
                </a:solidFill>
              </a:rPr>
            </a:br>
            <a:r>
              <a:rPr lang="en-US" b="1" dirty="0">
                <a:solidFill>
                  <a:schemeClr val="tx1"/>
                </a:solidFill>
              </a:rPr>
              <a:t>Start with determining what is already being done.  </a:t>
            </a:r>
            <a:br>
              <a:rPr lang="en-US" b="1" dirty="0">
                <a:solidFill>
                  <a:schemeClr val="tx1"/>
                </a:solidFill>
              </a:rPr>
            </a:br>
            <a:endParaRPr lang="en-US" b="1" dirty="0">
              <a:solidFill>
                <a:schemeClr val="tx1"/>
              </a:solidFill>
            </a:endParaRPr>
          </a:p>
        </p:txBody>
      </p:sp>
      <p:sp>
        <p:nvSpPr>
          <p:cNvPr id="3" name="Content Placeholder 2">
            <a:extLst>
              <a:ext uri="{FF2B5EF4-FFF2-40B4-BE49-F238E27FC236}">
                <a16:creationId xmlns:a16="http://schemas.microsoft.com/office/drawing/2014/main" id="{022EBD9A-8C1C-465F-879B-A596EE687EDB}"/>
              </a:ext>
            </a:extLst>
          </p:cNvPr>
          <p:cNvSpPr>
            <a:spLocks noGrp="1"/>
          </p:cNvSpPr>
          <p:nvPr>
            <p:ph idx="1"/>
          </p:nvPr>
        </p:nvSpPr>
        <p:spPr>
          <a:xfrm>
            <a:off x="1173480" y="1798320"/>
            <a:ext cx="10515600" cy="3520440"/>
          </a:xfrm>
        </p:spPr>
        <p:txBody>
          <a:bodyPr>
            <a:noAutofit/>
          </a:bodyPr>
          <a:lstStyle/>
          <a:p>
            <a:pPr>
              <a:lnSpc>
                <a:spcPct val="150000"/>
              </a:lnSpc>
            </a:pPr>
            <a:r>
              <a:rPr lang="en-US" b="1" dirty="0">
                <a:solidFill>
                  <a:srgbClr val="70AD47">
                    <a:lumMod val="75000"/>
                  </a:srgbClr>
                </a:solidFill>
                <a:latin typeface="Helvetica LT Std" panose="020B0504020202020204" pitchFamily="34" charset="0"/>
              </a:rPr>
              <a:t>Promising Practices Repository</a:t>
            </a:r>
            <a:endParaRPr lang="en-US" dirty="0">
              <a:latin typeface="Helvetica LT Std" panose="020B0504020202020204" pitchFamily="34" charset="0"/>
            </a:endParaRPr>
          </a:p>
          <a:p>
            <a:pPr lvl="1">
              <a:lnSpc>
                <a:spcPct val="150000"/>
              </a:lnSpc>
            </a:pPr>
            <a:r>
              <a:rPr lang="en-US" dirty="0">
                <a:latin typeface="Helvetica LT Std" panose="020B0504020202020204" pitchFamily="34" charset="0"/>
              </a:rPr>
              <a:t>What are some Promising Practices that are happening in your RESA to address the pipeline?</a:t>
            </a:r>
          </a:p>
          <a:p>
            <a:pPr>
              <a:lnSpc>
                <a:spcPct val="150000"/>
              </a:lnSpc>
            </a:pPr>
            <a:r>
              <a:rPr lang="en-US" dirty="0">
                <a:latin typeface="Helvetica LT Std" panose="020B0504020202020204" pitchFamily="34" charset="0"/>
              </a:rPr>
              <a:t>Form: </a:t>
            </a:r>
            <a:r>
              <a:rPr lang="en-US" dirty="0">
                <a:latin typeface="Helvetica LT Std" panose="020B0504020202020204" pitchFamily="34" charset="0"/>
                <a:hlinkClick r:id="rId4"/>
              </a:rPr>
              <a:t>Promising Practices Repository </a:t>
            </a:r>
            <a:endParaRPr lang="en-US" sz="2000" dirty="0">
              <a:latin typeface="Helvetica LT Std" panose="020B0504020202020204" pitchFamily="34" charset="0"/>
            </a:endParaRPr>
          </a:p>
        </p:txBody>
      </p:sp>
      <p:pic>
        <p:nvPicPr>
          <p:cNvPr id="4" name="Picture 3">
            <a:extLst>
              <a:ext uri="{FF2B5EF4-FFF2-40B4-BE49-F238E27FC236}">
                <a16:creationId xmlns:a16="http://schemas.microsoft.com/office/drawing/2014/main" id="{5286DE95-604F-4C39-B23E-0BA65E973F78}"/>
              </a:ext>
            </a:extLst>
          </p:cNvPr>
          <p:cNvPicPr>
            <a:picLocks noChangeAspect="1"/>
          </p:cNvPicPr>
          <p:nvPr/>
        </p:nvPicPr>
        <p:blipFill>
          <a:blip r:embed="rId5"/>
          <a:stretch>
            <a:fillRect/>
          </a:stretch>
        </p:blipFill>
        <p:spPr>
          <a:xfrm>
            <a:off x="8246121" y="3298044"/>
            <a:ext cx="2855130" cy="2020716"/>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59653A49-C40E-47CC-8E33-EA2D32BDB0DC}"/>
              </a:ext>
            </a:extLst>
          </p:cNvPr>
          <p:cNvSpPr txBox="1"/>
          <p:nvPr/>
        </p:nvSpPr>
        <p:spPr>
          <a:xfrm>
            <a:off x="7833360" y="5426390"/>
            <a:ext cx="4663440" cy="646331"/>
          </a:xfrm>
          <a:prstGeom prst="rect">
            <a:avLst/>
          </a:prstGeom>
          <a:noFill/>
        </p:spPr>
        <p:txBody>
          <a:bodyPr wrap="square">
            <a:spAutoFit/>
          </a:bodyPr>
          <a:lstStyle/>
          <a:p>
            <a:r>
              <a:rPr lang="en-US" sz="1800" dirty="0"/>
              <a:t>Georgia State University/Fulton County Schools/Rockdale County Public Schools </a:t>
            </a:r>
          </a:p>
        </p:txBody>
      </p:sp>
    </p:spTree>
    <p:custDataLst>
      <p:tags r:id="rId1"/>
    </p:custDataLst>
    <p:extLst>
      <p:ext uri="{BB962C8B-B14F-4D97-AF65-F5344CB8AC3E}">
        <p14:creationId xmlns:p14="http://schemas.microsoft.com/office/powerpoint/2010/main" val="5699988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914B3-A9FF-4BB8-88B8-F66BEE882440}"/>
              </a:ext>
            </a:extLst>
          </p:cNvPr>
          <p:cNvSpPr>
            <a:spLocks noGrp="1"/>
          </p:cNvSpPr>
          <p:nvPr>
            <p:ph type="title"/>
          </p:nvPr>
        </p:nvSpPr>
        <p:spPr>
          <a:xfrm>
            <a:off x="994611" y="304969"/>
            <a:ext cx="10515600" cy="1325563"/>
          </a:xfrm>
        </p:spPr>
        <p:txBody>
          <a:bodyPr/>
          <a:lstStyle/>
          <a:p>
            <a:r>
              <a:rPr lang="en-US" dirty="0">
                <a:solidFill>
                  <a:schemeClr val="tx1"/>
                </a:solidFill>
              </a:rPr>
              <a:t>Create a Plan and Measure Effectiveness </a:t>
            </a:r>
          </a:p>
        </p:txBody>
      </p:sp>
      <p:graphicFrame>
        <p:nvGraphicFramePr>
          <p:cNvPr id="4" name="Content Placeholder 3">
            <a:extLst>
              <a:ext uri="{FF2B5EF4-FFF2-40B4-BE49-F238E27FC236}">
                <a16:creationId xmlns:a16="http://schemas.microsoft.com/office/drawing/2014/main" id="{4E532D0B-7851-4943-9733-DB92540CF3F2}"/>
              </a:ext>
            </a:extLst>
          </p:cNvPr>
          <p:cNvGraphicFramePr>
            <a:graphicFrameLocks noGrp="1"/>
          </p:cNvGraphicFramePr>
          <p:nvPr>
            <p:ph idx="1"/>
            <p:extLst>
              <p:ext uri="{D42A27DB-BD31-4B8C-83A1-F6EECF244321}">
                <p14:modId xmlns:p14="http://schemas.microsoft.com/office/powerpoint/2010/main" val="3387857072"/>
              </p:ext>
            </p:extLst>
          </p:nvPr>
        </p:nvGraphicFramePr>
        <p:xfrm>
          <a:off x="1211179" y="1777499"/>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49971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rgbClr val="002060"/>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EA6EC-660D-4260-A77A-0F30518D6696}"/>
              </a:ext>
            </a:extLst>
          </p:cNvPr>
          <p:cNvSpPr>
            <a:spLocks noGrp="1"/>
          </p:cNvSpPr>
          <p:nvPr>
            <p:ph type="title" idx="4294967295"/>
          </p:nvPr>
        </p:nvSpPr>
        <p:spPr>
          <a:xfrm>
            <a:off x="1354623" y="767954"/>
            <a:ext cx="10267105" cy="1987550"/>
          </a:xfrm>
        </p:spPr>
        <p:txBody>
          <a:bodyPr>
            <a:normAutofit/>
          </a:bodyPr>
          <a:lstStyle/>
          <a:p>
            <a:pPr algn="ctr"/>
            <a:r>
              <a:rPr lang="en-US" sz="4400" b="1" dirty="0">
                <a:solidFill>
                  <a:schemeClr val="bg1"/>
                </a:solidFill>
                <a:latin typeface="Helvetica LT Std" panose="020B0504020202020204" pitchFamily="34" charset="0"/>
              </a:rPr>
              <a:t>TLSD Updates: Georgia’s Educator Pipeline Needs </a:t>
            </a:r>
          </a:p>
        </p:txBody>
      </p:sp>
      <p:pic>
        <p:nvPicPr>
          <p:cNvPr id="11" name="Picture 10" descr="Arrow&#10;&#10;Description automatically generated">
            <a:extLst>
              <a:ext uri="{FF2B5EF4-FFF2-40B4-BE49-F238E27FC236}">
                <a16:creationId xmlns:a16="http://schemas.microsoft.com/office/drawing/2014/main" id="{0064EC6B-E68C-4224-8719-07C4E8A0BA9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741" y="2952203"/>
            <a:ext cx="3602891" cy="2702168"/>
          </a:xfrm>
          <a:prstGeom prst="rect">
            <a:avLst/>
          </a:prstGeom>
          <a:effectLst>
            <a:outerShdw blurRad="292100" dir="10320000" sx="106000" sy="106000" algn="tl" rotWithShape="0">
              <a:prstClr val="black">
                <a:alpha val="39000"/>
              </a:prstClr>
            </a:outerShdw>
          </a:effectLst>
        </p:spPr>
      </p:pic>
    </p:spTree>
    <p:custDataLst>
      <p:tags r:id="rId1"/>
    </p:custDataLst>
    <p:extLst>
      <p:ext uri="{BB962C8B-B14F-4D97-AF65-F5344CB8AC3E}">
        <p14:creationId xmlns:p14="http://schemas.microsoft.com/office/powerpoint/2010/main" val="17159049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730B29-039D-478E-8357-9E354D01F32D}"/>
              </a:ext>
            </a:extLst>
          </p:cNvPr>
          <p:cNvSpPr>
            <a:spLocks noGrp="1"/>
          </p:cNvSpPr>
          <p:nvPr>
            <p:ph idx="1"/>
          </p:nvPr>
        </p:nvSpPr>
        <p:spPr>
          <a:xfrm>
            <a:off x="1280160" y="1690689"/>
            <a:ext cx="10515600" cy="3963352"/>
          </a:xfrm>
        </p:spPr>
        <p:txBody>
          <a:bodyPr>
            <a:noAutofit/>
          </a:bodyPr>
          <a:lstStyle/>
          <a:p>
            <a:r>
              <a:rPr lang="en-US" dirty="0">
                <a:latin typeface="Helvetica LT Std" panose="020B0504020202020204" pitchFamily="34" charset="0"/>
              </a:rPr>
              <a:t>TLSD and CTAE Recruitment Collaborations </a:t>
            </a:r>
          </a:p>
          <a:p>
            <a:pPr lvl="1"/>
            <a:r>
              <a:rPr lang="en-US" dirty="0">
                <a:latin typeface="Helvetica LT Std" panose="020B0504020202020204" pitchFamily="34" charset="0"/>
              </a:rPr>
              <a:t>Address secondary student interest in the education profession</a:t>
            </a:r>
          </a:p>
          <a:p>
            <a:pPr>
              <a:lnSpc>
                <a:spcPct val="150000"/>
              </a:lnSpc>
            </a:pPr>
            <a:r>
              <a:rPr lang="en-US" dirty="0" err="1">
                <a:latin typeface="Helvetica LT Std" panose="020B0504020202020204" pitchFamily="34" charset="0"/>
              </a:rPr>
              <a:t>GaLearns</a:t>
            </a:r>
            <a:r>
              <a:rPr lang="en-US" dirty="0">
                <a:latin typeface="Helvetica LT Std" panose="020B0504020202020204" pitchFamily="34" charset="0"/>
              </a:rPr>
              <a:t> Professional Learning Platform</a:t>
            </a:r>
          </a:p>
          <a:p>
            <a:pPr>
              <a:lnSpc>
                <a:spcPct val="150000"/>
              </a:lnSpc>
            </a:pPr>
            <a:r>
              <a:rPr lang="en-US" dirty="0">
                <a:latin typeface="Helvetica LT Std" panose="020B0504020202020204" pitchFamily="34" charset="0"/>
              </a:rPr>
              <a:t>STEM/ Computer Science Educator Recruitment Initiative with The Smithsonian Institute</a:t>
            </a:r>
          </a:p>
          <a:p>
            <a:pPr>
              <a:lnSpc>
                <a:spcPct val="150000"/>
              </a:lnSpc>
            </a:pPr>
            <a:r>
              <a:rPr lang="en-US" dirty="0">
                <a:latin typeface="Helvetica LT Std" panose="020B0504020202020204" pitchFamily="34" charset="0"/>
              </a:rPr>
              <a:t>TLSD RESA Retention Support Grant</a:t>
            </a:r>
          </a:p>
          <a:p>
            <a:pPr lvl="1">
              <a:lnSpc>
                <a:spcPct val="150000"/>
              </a:lnSpc>
            </a:pPr>
            <a:r>
              <a:rPr lang="en-US" dirty="0">
                <a:latin typeface="Helvetica LT Std" panose="020B0504020202020204" pitchFamily="34" charset="0"/>
              </a:rPr>
              <a:t>$243,000 was allocated</a:t>
            </a:r>
          </a:p>
          <a:p>
            <a:pPr marL="0" indent="0">
              <a:lnSpc>
                <a:spcPct val="150000"/>
              </a:lnSpc>
              <a:buNone/>
            </a:pPr>
            <a:endParaRPr lang="en-US" dirty="0">
              <a:latin typeface="Helvetica LT Std" panose="020B0504020202020204" pitchFamily="34" charset="0"/>
            </a:endParaRPr>
          </a:p>
        </p:txBody>
      </p:sp>
      <p:sp>
        <p:nvSpPr>
          <p:cNvPr id="4" name="Title 1">
            <a:extLst>
              <a:ext uri="{FF2B5EF4-FFF2-40B4-BE49-F238E27FC236}">
                <a16:creationId xmlns:a16="http://schemas.microsoft.com/office/drawing/2014/main" id="{F203CA4D-595D-49D4-80C4-D32F51034B5F}"/>
              </a:ext>
            </a:extLst>
          </p:cNvPr>
          <p:cNvSpPr>
            <a:spLocks noGrp="1"/>
          </p:cNvSpPr>
          <p:nvPr>
            <p:ph type="title"/>
          </p:nvPr>
        </p:nvSpPr>
        <p:spPr>
          <a:xfrm>
            <a:off x="838200" y="365125"/>
            <a:ext cx="10515600" cy="1325563"/>
          </a:xfrm>
        </p:spPr>
        <p:txBody>
          <a:bodyPr>
            <a:noAutofit/>
          </a:bodyPr>
          <a:lstStyle/>
          <a:p>
            <a:pPr marR="0" lvl="0" algn="l" defTabSz="685800" rtl="0" eaLnBrk="1" fontAlgn="auto" latinLnBrk="0" hangingPunct="1">
              <a:lnSpc>
                <a:spcPct val="90000"/>
              </a:lnSpc>
              <a:spcBef>
                <a:spcPts val="750"/>
              </a:spcBef>
              <a:spcAft>
                <a:spcPts val="0"/>
              </a:spcAft>
              <a:buClrTx/>
              <a:buSzTx/>
              <a:tabLst/>
              <a:defRPr/>
            </a:pPr>
            <a:r>
              <a:rPr lang="en-US" b="1" dirty="0">
                <a:solidFill>
                  <a:srgbClr val="70AD47">
                    <a:lumMod val="75000"/>
                  </a:srgbClr>
                </a:solidFill>
                <a:latin typeface="Helvetica LT Std" panose="020B0504020202020204" pitchFamily="34" charset="0"/>
              </a:rPr>
              <a:t>Educator Shortage Supports </a:t>
            </a:r>
            <a:br>
              <a:rPr lang="en-US" b="1" dirty="0">
                <a:solidFill>
                  <a:srgbClr val="70AD47">
                    <a:lumMod val="75000"/>
                  </a:srgbClr>
                </a:solidFill>
                <a:latin typeface="Helvetica LT Std" panose="020B0504020202020204" pitchFamily="34" charset="0"/>
              </a:rPr>
            </a:br>
            <a:r>
              <a:rPr kumimoji="0" lang="en-US" sz="3200" b="1" i="0" u="none" strike="noStrike" kern="1200" cap="none" spc="0" normalizeH="0" baseline="0" noProof="0" dirty="0">
                <a:ln>
                  <a:noFill/>
                </a:ln>
                <a:solidFill>
                  <a:prstClr val="black"/>
                </a:solidFill>
                <a:effectLst/>
                <a:uLnTx/>
                <a:uFillTx/>
                <a:latin typeface="Helvetica LT Std" panose="020B0504020202020204" pitchFamily="34" charset="0"/>
                <a:ea typeface="+mn-ea"/>
                <a:cs typeface="+mn-cs"/>
              </a:rPr>
              <a:t>State Innovations</a:t>
            </a:r>
            <a:br>
              <a:rPr lang="en-US" b="1" dirty="0">
                <a:solidFill>
                  <a:srgbClr val="70AD47">
                    <a:lumMod val="75000"/>
                  </a:srgbClr>
                </a:solidFill>
                <a:latin typeface="Helvetica LT Std" panose="020B0504020202020204" pitchFamily="34" charset="0"/>
              </a:rPr>
            </a:br>
            <a:endParaRPr lang="en-US" b="1" dirty="0">
              <a:latin typeface="Helvetica LT Std" panose="020B0504020202020204" pitchFamily="34" charset="0"/>
            </a:endParaRPr>
          </a:p>
        </p:txBody>
      </p:sp>
    </p:spTree>
    <p:custDataLst>
      <p:tags r:id="rId1"/>
    </p:custDataLst>
    <p:extLst>
      <p:ext uri="{BB962C8B-B14F-4D97-AF65-F5344CB8AC3E}">
        <p14:creationId xmlns:p14="http://schemas.microsoft.com/office/powerpoint/2010/main" val="39591876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10E9358-1848-454C-8355-216D249DC5D1}"/>
              </a:ext>
            </a:extLst>
          </p:cNvPr>
          <p:cNvSpPr>
            <a:spLocks noGrp="1"/>
          </p:cNvSpPr>
          <p:nvPr>
            <p:ph idx="1"/>
          </p:nvPr>
        </p:nvSpPr>
        <p:spPr>
          <a:xfrm>
            <a:off x="1318698" y="1478753"/>
            <a:ext cx="10035102" cy="4563275"/>
          </a:xfrm>
        </p:spPr>
        <p:txBody>
          <a:bodyPr/>
          <a:lstStyle/>
          <a:p>
            <a:pPr>
              <a:lnSpc>
                <a:spcPct val="150000"/>
              </a:lnSpc>
            </a:pPr>
            <a:r>
              <a:rPr lang="en-US" i="0" dirty="0">
                <a:solidFill>
                  <a:srgbClr val="333333"/>
                </a:solidFill>
                <a:effectLst/>
                <a:latin typeface="HelveticaLTStd-Roman" panose="020B0504020202020204" pitchFamily="34" charset="0"/>
              </a:rPr>
              <a:t>TLSD Grants</a:t>
            </a:r>
          </a:p>
          <a:p>
            <a:pPr lvl="1">
              <a:lnSpc>
                <a:spcPct val="150000"/>
              </a:lnSpc>
            </a:pPr>
            <a:r>
              <a:rPr lang="en-US" i="0" dirty="0">
                <a:solidFill>
                  <a:srgbClr val="333333"/>
                </a:solidFill>
                <a:effectLst/>
                <a:latin typeface="HelveticaLTStd-Roman" panose="020B0504020202020204" pitchFamily="34" charset="0"/>
              </a:rPr>
              <a:t>Georgia Teacher Academy for Preparation and Pedagogy (GaTAPP) Grant</a:t>
            </a:r>
          </a:p>
          <a:p>
            <a:pPr lvl="1">
              <a:lnSpc>
                <a:spcPct val="150000"/>
              </a:lnSpc>
            </a:pPr>
            <a:r>
              <a:rPr lang="en-US" i="0" dirty="0">
                <a:solidFill>
                  <a:srgbClr val="333333"/>
                </a:solidFill>
                <a:effectLst/>
                <a:latin typeface="HelveticaLTStd-Roman" panose="020B0504020202020204" pitchFamily="34" charset="0"/>
              </a:rPr>
              <a:t>Georgia Teacher Endorsement Grant</a:t>
            </a:r>
          </a:p>
          <a:p>
            <a:pPr lvl="1">
              <a:lnSpc>
                <a:spcPct val="150000"/>
              </a:lnSpc>
            </a:pPr>
            <a:r>
              <a:rPr lang="en-US" i="0" dirty="0">
                <a:solidFill>
                  <a:srgbClr val="333333"/>
                </a:solidFill>
                <a:effectLst/>
                <a:latin typeface="HelveticaLTStd-Roman" panose="020B0504020202020204" pitchFamily="34" charset="0"/>
              </a:rPr>
              <a:t>Georgia Teacher Leadership Endorsement Opportunities Grant</a:t>
            </a:r>
            <a:endParaRPr lang="en-US" dirty="0">
              <a:solidFill>
                <a:srgbClr val="333333"/>
              </a:solidFill>
              <a:latin typeface="HelveticaLTStd-Roman" panose="020B0504020202020204" pitchFamily="34" charset="0"/>
            </a:endParaRPr>
          </a:p>
          <a:p>
            <a:pPr>
              <a:lnSpc>
                <a:spcPct val="150000"/>
              </a:lnSpc>
            </a:pPr>
            <a:r>
              <a:rPr lang="en-US" dirty="0">
                <a:latin typeface="Helvetica LT Std" panose="020B0504020202020204" pitchFamily="34" charset="0"/>
              </a:rPr>
              <a:t>Rural Education &amp; Innovation </a:t>
            </a:r>
          </a:p>
          <a:p>
            <a:pPr marL="457200" lvl="1" indent="0">
              <a:lnSpc>
                <a:spcPct val="150000"/>
              </a:lnSpc>
              <a:buNone/>
            </a:pPr>
            <a:endParaRPr lang="en-US" i="0" dirty="0">
              <a:solidFill>
                <a:srgbClr val="333333"/>
              </a:solidFill>
              <a:effectLst/>
              <a:latin typeface="HelveticaLTStd-Roman" panose="020B0504020202020204" pitchFamily="34" charset="0"/>
            </a:endParaRPr>
          </a:p>
        </p:txBody>
      </p:sp>
      <p:sp>
        <p:nvSpPr>
          <p:cNvPr id="6" name="Title 1">
            <a:extLst>
              <a:ext uri="{FF2B5EF4-FFF2-40B4-BE49-F238E27FC236}">
                <a16:creationId xmlns:a16="http://schemas.microsoft.com/office/drawing/2014/main" id="{50AE565E-DBF1-47B6-A0E8-B3D1E264A393}"/>
              </a:ext>
            </a:extLst>
          </p:cNvPr>
          <p:cNvSpPr>
            <a:spLocks noGrp="1"/>
          </p:cNvSpPr>
          <p:nvPr>
            <p:ph type="title"/>
          </p:nvPr>
        </p:nvSpPr>
        <p:spPr>
          <a:xfrm>
            <a:off x="838200" y="317391"/>
            <a:ext cx="10515600" cy="1325563"/>
          </a:xfrm>
        </p:spPr>
        <p:txBody>
          <a:bodyPr>
            <a:noAutofit/>
          </a:bodyPr>
          <a:lstStyle/>
          <a:p>
            <a:pPr marR="0" lvl="0" algn="l" defTabSz="685800" rtl="0" eaLnBrk="1" fontAlgn="auto" latinLnBrk="0" hangingPunct="1">
              <a:lnSpc>
                <a:spcPct val="90000"/>
              </a:lnSpc>
              <a:spcBef>
                <a:spcPts val="750"/>
              </a:spcBef>
              <a:spcAft>
                <a:spcPts val="0"/>
              </a:spcAft>
              <a:buClrTx/>
              <a:buSzTx/>
              <a:tabLst/>
              <a:defRPr/>
            </a:pPr>
            <a:r>
              <a:rPr lang="en-US" b="1" dirty="0">
                <a:solidFill>
                  <a:srgbClr val="70AD47">
                    <a:lumMod val="75000"/>
                  </a:srgbClr>
                </a:solidFill>
                <a:latin typeface="Helvetica LT Std" panose="020B0504020202020204" pitchFamily="34" charset="0"/>
              </a:rPr>
              <a:t>Educator Shortage Supports </a:t>
            </a:r>
            <a:br>
              <a:rPr lang="en-US" b="1" dirty="0">
                <a:solidFill>
                  <a:srgbClr val="70AD47">
                    <a:lumMod val="75000"/>
                  </a:srgbClr>
                </a:solidFill>
                <a:latin typeface="Helvetica LT Std" panose="020B0504020202020204" pitchFamily="34" charset="0"/>
              </a:rPr>
            </a:br>
            <a:r>
              <a:rPr kumimoji="0" lang="en-US" sz="3200" b="1" i="0" u="none" strike="noStrike" kern="1200" cap="none" spc="0" normalizeH="0" baseline="0" noProof="0" dirty="0">
                <a:ln>
                  <a:noFill/>
                </a:ln>
                <a:solidFill>
                  <a:prstClr val="black"/>
                </a:solidFill>
                <a:effectLst/>
                <a:uLnTx/>
                <a:uFillTx/>
                <a:latin typeface="Helvetica LT Std" panose="020B0504020202020204" pitchFamily="34" charset="0"/>
                <a:ea typeface="+mn-ea"/>
                <a:cs typeface="+mn-cs"/>
              </a:rPr>
              <a:t>State Innovations</a:t>
            </a:r>
            <a:br>
              <a:rPr lang="en-US" b="1" dirty="0">
                <a:solidFill>
                  <a:srgbClr val="70AD47">
                    <a:lumMod val="75000"/>
                  </a:srgbClr>
                </a:solidFill>
                <a:latin typeface="Helvetica LT Std" panose="020B0504020202020204" pitchFamily="34" charset="0"/>
              </a:rPr>
            </a:br>
            <a:endParaRPr lang="en-US" b="1" dirty="0">
              <a:latin typeface="Helvetica LT Std" panose="020B0504020202020204" pitchFamily="34" charset="0"/>
            </a:endParaRPr>
          </a:p>
        </p:txBody>
      </p:sp>
    </p:spTree>
    <p:custDataLst>
      <p:tags r:id="rId1"/>
    </p:custDataLst>
    <p:extLst>
      <p:ext uri="{BB962C8B-B14F-4D97-AF65-F5344CB8AC3E}">
        <p14:creationId xmlns:p14="http://schemas.microsoft.com/office/powerpoint/2010/main" val="7687228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4CDF570-A7EE-4A07-A5BE-D3F2B3611920}"/>
              </a:ext>
            </a:extLst>
          </p:cNvPr>
          <p:cNvSpPr>
            <a:spLocks noGrp="1"/>
          </p:cNvSpPr>
          <p:nvPr>
            <p:ph type="title"/>
          </p:nvPr>
        </p:nvSpPr>
        <p:spPr>
          <a:xfrm>
            <a:off x="1152144" y="280220"/>
            <a:ext cx="10222992" cy="1991032"/>
          </a:xfrm>
        </p:spPr>
        <p:txBody>
          <a:bodyPr>
            <a:normAutofit/>
          </a:bodyPr>
          <a:lstStyle/>
          <a:p>
            <a:pPr algn="ctr"/>
            <a:r>
              <a:rPr lang="en-US" sz="4400" b="1" dirty="0">
                <a:latin typeface="Helvetica LT Std" panose="020B0504020202020204" pitchFamily="34" charset="0"/>
              </a:rPr>
              <a:t>There are currently about </a:t>
            </a:r>
            <a:r>
              <a:rPr lang="en-US" sz="4400" b="1" dirty="0">
                <a:solidFill>
                  <a:schemeClr val="accent1"/>
                </a:solidFill>
                <a:latin typeface="Helvetica LT Std" panose="020B0504020202020204" pitchFamily="34" charset="0"/>
              </a:rPr>
              <a:t>119,944</a:t>
            </a:r>
            <a:r>
              <a:rPr lang="en-US" sz="4400" b="1" dirty="0">
                <a:latin typeface="Helvetica LT Std" panose="020B0504020202020204" pitchFamily="34" charset="0"/>
              </a:rPr>
              <a:t>  teachers and </a:t>
            </a:r>
            <a:r>
              <a:rPr lang="en-US" sz="4400" b="1" dirty="0">
                <a:solidFill>
                  <a:schemeClr val="accent1"/>
                </a:solidFill>
                <a:latin typeface="Helvetica LT Std" panose="020B0504020202020204" pitchFamily="34" charset="0"/>
              </a:rPr>
              <a:t>7,098</a:t>
            </a:r>
            <a:r>
              <a:rPr lang="en-US" sz="4400" b="1" dirty="0">
                <a:latin typeface="Helvetica LT Std" panose="020B0504020202020204" pitchFamily="34" charset="0"/>
              </a:rPr>
              <a:t> school leaders in Georgia public schools </a:t>
            </a:r>
          </a:p>
        </p:txBody>
      </p:sp>
      <p:pic>
        <p:nvPicPr>
          <p:cNvPr id="7" name="Content Placeholder 6" descr="Calendar&#10;&#10;Description automatically generated">
            <a:extLst>
              <a:ext uri="{FF2B5EF4-FFF2-40B4-BE49-F238E27FC236}">
                <a16:creationId xmlns:a16="http://schemas.microsoft.com/office/drawing/2014/main" id="{4F67D73F-AEB9-4901-A49E-16F64D7FF61A}"/>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349896" y="2271252"/>
            <a:ext cx="3827488" cy="3827488"/>
          </a:xfrm>
        </p:spPr>
      </p:pic>
    </p:spTree>
    <p:custDataLst>
      <p:tags r:id="rId1"/>
    </p:custDataLst>
    <p:extLst>
      <p:ext uri="{BB962C8B-B14F-4D97-AF65-F5344CB8AC3E}">
        <p14:creationId xmlns:p14="http://schemas.microsoft.com/office/powerpoint/2010/main" val="12009500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A9F49-415E-4A45-A046-7388CA02A190}"/>
              </a:ext>
            </a:extLst>
          </p:cNvPr>
          <p:cNvSpPr>
            <a:spLocks noGrp="1"/>
          </p:cNvSpPr>
          <p:nvPr>
            <p:ph type="title"/>
          </p:nvPr>
        </p:nvSpPr>
        <p:spPr/>
        <p:txBody>
          <a:bodyPr>
            <a:normAutofit/>
          </a:bodyPr>
          <a:lstStyle/>
          <a:p>
            <a:r>
              <a:rPr lang="en-US" b="1" dirty="0">
                <a:solidFill>
                  <a:srgbClr val="70AD47">
                    <a:lumMod val="75000"/>
                  </a:srgbClr>
                </a:solidFill>
                <a:latin typeface="Helvetica LT Std" panose="020B0504020202020204" pitchFamily="34" charset="0"/>
              </a:rPr>
              <a:t>Coming Soon</a:t>
            </a:r>
          </a:p>
        </p:txBody>
      </p:sp>
      <p:sp>
        <p:nvSpPr>
          <p:cNvPr id="3" name="Content Placeholder 2">
            <a:extLst>
              <a:ext uri="{FF2B5EF4-FFF2-40B4-BE49-F238E27FC236}">
                <a16:creationId xmlns:a16="http://schemas.microsoft.com/office/drawing/2014/main" id="{D7E8A53A-1247-4655-831D-1505CC0365D5}"/>
              </a:ext>
            </a:extLst>
          </p:cNvPr>
          <p:cNvSpPr>
            <a:spLocks noGrp="1"/>
          </p:cNvSpPr>
          <p:nvPr>
            <p:ph idx="1"/>
          </p:nvPr>
        </p:nvSpPr>
        <p:spPr>
          <a:xfrm>
            <a:off x="1386840" y="1493520"/>
            <a:ext cx="9966960" cy="4683443"/>
          </a:xfrm>
        </p:spPr>
        <p:txBody>
          <a:bodyPr>
            <a:normAutofit/>
          </a:bodyPr>
          <a:lstStyle/>
          <a:p>
            <a:pPr>
              <a:lnSpc>
                <a:spcPct val="200000"/>
              </a:lnSpc>
            </a:pPr>
            <a:r>
              <a:rPr lang="en-US" dirty="0">
                <a:latin typeface="Helvetica LT Std" panose="020B0504020202020204" pitchFamily="34" charset="0"/>
              </a:rPr>
              <a:t>Website Resources to support talent development</a:t>
            </a:r>
          </a:p>
          <a:p>
            <a:pPr>
              <a:lnSpc>
                <a:spcPct val="200000"/>
              </a:lnSpc>
            </a:pPr>
            <a:r>
              <a:rPr lang="en-US" dirty="0">
                <a:latin typeface="Helvetica LT Std" panose="020B0504020202020204" pitchFamily="34" charset="0"/>
              </a:rPr>
              <a:t>Educator Recruitment website</a:t>
            </a:r>
          </a:p>
          <a:p>
            <a:pPr>
              <a:lnSpc>
                <a:spcPct val="200000"/>
              </a:lnSpc>
            </a:pPr>
            <a:r>
              <a:rPr lang="en-US" dirty="0">
                <a:latin typeface="Helvetica LT Std" panose="020B0504020202020204" pitchFamily="34" charset="0"/>
              </a:rPr>
              <a:t>Professional Learning to address specific needs seen in the TKES/LKES self-assessment data</a:t>
            </a:r>
          </a:p>
          <a:p>
            <a:pPr>
              <a:lnSpc>
                <a:spcPct val="200000"/>
              </a:lnSpc>
            </a:pPr>
            <a:r>
              <a:rPr lang="en-US" dirty="0">
                <a:latin typeface="Helvetica LT Std" panose="020B0504020202020204" pitchFamily="34" charset="0"/>
              </a:rPr>
              <a:t>Grow Your Own Toolkit </a:t>
            </a:r>
          </a:p>
        </p:txBody>
      </p:sp>
    </p:spTree>
    <p:custDataLst>
      <p:tags r:id="rId1"/>
    </p:custDataLst>
    <p:extLst>
      <p:ext uri="{BB962C8B-B14F-4D97-AF65-F5344CB8AC3E}">
        <p14:creationId xmlns:p14="http://schemas.microsoft.com/office/powerpoint/2010/main" val="2378093970"/>
      </p:ext>
    </p:extLst>
  </p:cSld>
  <p:clrMapOvr>
    <a:masterClrMapping/>
  </p:clrMapOvr>
  <p:extLst>
    <p:ext uri="{6950BFC3-D8DA-4A85-94F7-54DA5524770B}">
      <p188:commentRel xmlns:p188="http://schemas.microsoft.com/office/powerpoint/2018/8/main" r:id="rId4"/>
    </p:ext>
  </p:extLs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D8C33-B9A8-43F6-B239-4DCEF2360E8D}"/>
              </a:ext>
            </a:extLst>
          </p:cNvPr>
          <p:cNvSpPr>
            <a:spLocks noGrp="1"/>
          </p:cNvSpPr>
          <p:nvPr>
            <p:ph type="title"/>
          </p:nvPr>
        </p:nvSpPr>
        <p:spPr>
          <a:xfrm>
            <a:off x="985161" y="111067"/>
            <a:ext cx="10515600" cy="1325563"/>
          </a:xfrm>
        </p:spPr>
        <p:txBody>
          <a:bodyPr>
            <a:normAutofit/>
          </a:bodyPr>
          <a:lstStyle/>
          <a:p>
            <a:r>
              <a:rPr lang="en-US" b="1" dirty="0">
                <a:solidFill>
                  <a:srgbClr val="70AD47">
                    <a:lumMod val="75000"/>
                  </a:srgbClr>
                </a:solidFill>
                <a:latin typeface="Helvetica LT Std" panose="020B0504020202020204" pitchFamily="34" charset="0"/>
              </a:rPr>
              <a:t>Dashboards on Georgia Insights</a:t>
            </a:r>
          </a:p>
        </p:txBody>
      </p:sp>
      <p:pic>
        <p:nvPicPr>
          <p:cNvPr id="9" name="Content Placeholder 8">
            <a:extLst>
              <a:ext uri="{FF2B5EF4-FFF2-40B4-BE49-F238E27FC236}">
                <a16:creationId xmlns:a16="http://schemas.microsoft.com/office/drawing/2014/main" id="{DA14495B-2894-40DA-A9FA-6F7AE1729DEA}"/>
              </a:ext>
            </a:extLst>
          </p:cNvPr>
          <p:cNvPicPr>
            <a:picLocks noGrp="1" noChangeAspect="1"/>
          </p:cNvPicPr>
          <p:nvPr>
            <p:ph idx="1"/>
          </p:nvPr>
        </p:nvPicPr>
        <p:blipFill>
          <a:blip r:embed="rId4"/>
          <a:stretch>
            <a:fillRect/>
          </a:stretch>
        </p:blipFill>
        <p:spPr>
          <a:xfrm>
            <a:off x="985161" y="1436630"/>
            <a:ext cx="9001259" cy="2119675"/>
          </a:xfrm>
        </p:spPr>
      </p:pic>
      <p:pic>
        <p:nvPicPr>
          <p:cNvPr id="11" name="Picture 10">
            <a:extLst>
              <a:ext uri="{FF2B5EF4-FFF2-40B4-BE49-F238E27FC236}">
                <a16:creationId xmlns:a16="http://schemas.microsoft.com/office/drawing/2014/main" id="{DD6C0AC4-897F-4EBD-90A4-E581C3DEED3B}"/>
              </a:ext>
            </a:extLst>
          </p:cNvPr>
          <p:cNvPicPr>
            <a:picLocks noChangeAspect="1"/>
          </p:cNvPicPr>
          <p:nvPr/>
        </p:nvPicPr>
        <p:blipFill>
          <a:blip r:embed="rId5"/>
          <a:stretch>
            <a:fillRect/>
          </a:stretch>
        </p:blipFill>
        <p:spPr>
          <a:xfrm>
            <a:off x="2591226" y="3706850"/>
            <a:ext cx="9163391" cy="2210039"/>
          </a:xfrm>
          <a:prstGeom prst="rect">
            <a:avLst/>
          </a:prstGeom>
        </p:spPr>
      </p:pic>
    </p:spTree>
    <p:custDataLst>
      <p:tags r:id="rId1"/>
    </p:custDataLst>
    <p:extLst>
      <p:ext uri="{BB962C8B-B14F-4D97-AF65-F5344CB8AC3E}">
        <p14:creationId xmlns:p14="http://schemas.microsoft.com/office/powerpoint/2010/main" val="5378319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0688BDE-9D15-4DF7-8C7C-5E085A997824}"/>
              </a:ext>
            </a:extLst>
          </p:cNvPr>
          <p:cNvSpPr>
            <a:spLocks noGrp="1"/>
          </p:cNvSpPr>
          <p:nvPr>
            <p:ph type="title"/>
          </p:nvPr>
        </p:nvSpPr>
        <p:spPr>
          <a:xfrm>
            <a:off x="1159933" y="132908"/>
            <a:ext cx="10515600" cy="1325563"/>
          </a:xfrm>
        </p:spPr>
        <p:txBody>
          <a:bodyPr>
            <a:normAutofit/>
          </a:bodyPr>
          <a:lstStyle/>
          <a:p>
            <a:r>
              <a:rPr lang="en-US" b="1" dirty="0">
                <a:solidFill>
                  <a:srgbClr val="70AD47">
                    <a:lumMod val="75000"/>
                  </a:srgbClr>
                </a:solidFill>
                <a:latin typeface="Helvetica LT Std" panose="020B0504020202020204" pitchFamily="34" charset="0"/>
              </a:rPr>
              <a:t>Contacts:</a:t>
            </a:r>
          </a:p>
        </p:txBody>
      </p:sp>
      <p:sp>
        <p:nvSpPr>
          <p:cNvPr id="3" name="Content Placeholder 2">
            <a:extLst>
              <a:ext uri="{FF2B5EF4-FFF2-40B4-BE49-F238E27FC236}">
                <a16:creationId xmlns:a16="http://schemas.microsoft.com/office/drawing/2014/main" id="{4DDDE036-1561-4028-AB13-0135494A50DF}"/>
              </a:ext>
            </a:extLst>
          </p:cNvPr>
          <p:cNvSpPr>
            <a:spLocks noGrp="1"/>
          </p:cNvSpPr>
          <p:nvPr>
            <p:ph sz="half" idx="1"/>
          </p:nvPr>
        </p:nvSpPr>
        <p:spPr>
          <a:xfrm>
            <a:off x="1159933" y="991985"/>
            <a:ext cx="5181600" cy="5340461"/>
          </a:xfrm>
        </p:spPr>
        <p:txBody>
          <a:bodyPr>
            <a:normAutofit lnSpcReduction="10000"/>
          </a:bodyPr>
          <a:lstStyle/>
          <a:p>
            <a:pPr marL="0" marR="0" indent="0">
              <a:lnSpc>
                <a:spcPct val="90000"/>
              </a:lnSpc>
              <a:spcBef>
                <a:spcPts val="0"/>
              </a:spcBef>
              <a:spcAft>
                <a:spcPts val="0"/>
              </a:spcAft>
              <a:buNone/>
            </a:pPr>
            <a:endParaRPr lang="en-US" sz="1800" b="1" kern="1200" dirty="0">
              <a:solidFill>
                <a:srgbClr val="000000"/>
              </a:solidFill>
              <a:effectLst/>
              <a:latin typeface="Helvetica LT Std" panose="020B0504020202020204" pitchFamily="34" charset="0"/>
              <a:ea typeface="Yu Mincho" panose="02020400000000000000" pitchFamily="18" charset="-128"/>
              <a:cs typeface="Arial" panose="020B0604020202020204" pitchFamily="34" charset="0"/>
            </a:endParaRPr>
          </a:p>
          <a:p>
            <a:pPr marL="0" marR="0" indent="0" algn="just">
              <a:lnSpc>
                <a:spcPct val="80000"/>
              </a:lnSpc>
              <a:spcBef>
                <a:spcPts val="0"/>
              </a:spcBef>
              <a:spcAft>
                <a:spcPts val="0"/>
              </a:spcAft>
              <a:buNone/>
            </a:pPr>
            <a:r>
              <a:rPr lang="en-US" sz="1800" b="1" kern="1200" dirty="0">
                <a:solidFill>
                  <a:srgbClr val="000000"/>
                </a:solidFill>
                <a:effectLst/>
                <a:latin typeface="Helvetica LT Std" panose="020B0504020202020204" pitchFamily="34" charset="0"/>
                <a:ea typeface="Yu Mincho" panose="02020400000000000000" pitchFamily="18" charset="-128"/>
                <a:cs typeface="Arial" panose="020B0604020202020204" pitchFamily="34" charset="0"/>
              </a:rPr>
              <a:t>Laine Reichert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indent="0" algn="just">
              <a:spcBef>
                <a:spcPts val="0"/>
              </a:spcBef>
              <a:spcAft>
                <a:spcPts val="0"/>
              </a:spcAft>
              <a:buNone/>
            </a:pPr>
            <a:r>
              <a:rPr lang="en-US" sz="1800" dirty="0">
                <a:solidFill>
                  <a:srgbClr val="000000"/>
                </a:solidFill>
                <a:effectLst/>
                <a:latin typeface="Helvetica LT Std" panose="020B0504020202020204" pitchFamily="34" charset="0"/>
                <a:ea typeface="Times New Roman" panose="02020603050405020304" pitchFamily="18" charset="0"/>
                <a:cs typeface="Arial" panose="020B0604020202020204" pitchFamily="34" charset="0"/>
              </a:rPr>
              <a:t>Director </a:t>
            </a:r>
          </a:p>
          <a:p>
            <a:pPr marL="0" marR="0" indent="0" algn="just">
              <a:spcBef>
                <a:spcPts val="0"/>
              </a:spcBef>
              <a:spcAft>
                <a:spcPts val="0"/>
              </a:spcAft>
              <a:buNone/>
            </a:pPr>
            <a:r>
              <a:rPr lang="en-US" sz="1800" dirty="0">
                <a:solidFill>
                  <a:srgbClr val="000000"/>
                </a:solidFill>
                <a:effectLst/>
                <a:latin typeface="Helvetica LT Std" panose="020B0504020202020204" pitchFamily="34" charset="0"/>
                <a:ea typeface="Times New Roman" panose="02020603050405020304" pitchFamily="18" charset="0"/>
                <a:cs typeface="Arial" panose="020B0604020202020204" pitchFamily="34" charset="0"/>
              </a:rPr>
              <a:t>Teacher and Leader </a:t>
            </a:r>
          </a:p>
          <a:p>
            <a:pPr marL="0" marR="0" indent="0" algn="just">
              <a:spcBef>
                <a:spcPts val="0"/>
              </a:spcBef>
              <a:spcAft>
                <a:spcPts val="0"/>
              </a:spcAft>
              <a:buNone/>
            </a:pPr>
            <a:r>
              <a:rPr lang="en-US" sz="1800" dirty="0">
                <a:solidFill>
                  <a:srgbClr val="000000"/>
                </a:solidFill>
                <a:effectLst/>
                <a:latin typeface="Helvetica LT Std" panose="020B0504020202020204" pitchFamily="34" charset="0"/>
                <a:ea typeface="Times New Roman" panose="02020603050405020304" pitchFamily="18" charset="0"/>
                <a:cs typeface="Arial" panose="020B0604020202020204" pitchFamily="34" charset="0"/>
              </a:rPr>
              <a:t>Support and Development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indent="0" algn="just">
              <a:lnSpc>
                <a:spcPct val="80000"/>
              </a:lnSpc>
              <a:spcBef>
                <a:spcPts val="0"/>
              </a:spcBef>
              <a:spcAft>
                <a:spcPts val="0"/>
              </a:spcAft>
              <a:buNone/>
            </a:pPr>
            <a:r>
              <a:rPr lang="en-US" sz="1800" kern="1200" dirty="0">
                <a:solidFill>
                  <a:srgbClr val="000000"/>
                </a:solidFill>
                <a:effectLst/>
                <a:latin typeface="Helvetica LT Std" panose="020B0504020202020204" pitchFamily="34" charset="0"/>
                <a:ea typeface="Yu Mincho" panose="02020400000000000000" pitchFamily="18" charset="-128"/>
                <a:cs typeface="Arial" panose="020B0604020202020204" pitchFamily="34" charset="0"/>
              </a:rPr>
              <a:t>Email:  </a:t>
            </a:r>
            <a:r>
              <a:rPr lang="en-US" sz="1800" u="sng" kern="1200" dirty="0">
                <a:solidFill>
                  <a:srgbClr val="0066B2"/>
                </a:solidFill>
                <a:effectLst/>
                <a:latin typeface="Helvetica LT Std" panose="020B0504020202020204" pitchFamily="34" charset="0"/>
                <a:ea typeface="Yu Mincho" panose="02020400000000000000" pitchFamily="18" charset="-128"/>
                <a:cs typeface="Arial" panose="020B0604020202020204" pitchFamily="34" charset="0"/>
                <a:hlinkClick r:id="rId4"/>
              </a:rPr>
              <a:t>laine.reichert@doe.k12.ga.us</a:t>
            </a:r>
            <a:r>
              <a:rPr lang="en-US" sz="1800" kern="1200" dirty="0">
                <a:solidFill>
                  <a:srgbClr val="0066B2"/>
                </a:solidFill>
                <a:effectLst/>
                <a:latin typeface="Helvetica LT Std" panose="020B0504020202020204" pitchFamily="34" charset="0"/>
                <a:ea typeface="Yu Mincho" panose="02020400000000000000" pitchFamily="18" charset="-128"/>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indent="0">
              <a:lnSpc>
                <a:spcPct val="90000"/>
              </a:lnSpc>
              <a:spcBef>
                <a:spcPts val="0"/>
              </a:spcBef>
              <a:spcAft>
                <a:spcPts val="0"/>
              </a:spcAft>
              <a:buNone/>
            </a:pPr>
            <a:endParaRPr lang="en-US" sz="1800" b="1" dirty="0">
              <a:solidFill>
                <a:srgbClr val="000000"/>
              </a:solidFill>
              <a:latin typeface="Helvetica LT Std" panose="020B0504020202020204" pitchFamily="34" charset="0"/>
              <a:ea typeface="Yu Mincho" panose="02020400000000000000" pitchFamily="18" charset="-128"/>
              <a:cs typeface="Arial" panose="020B0604020202020204" pitchFamily="34" charset="0"/>
            </a:endParaRPr>
          </a:p>
          <a:p>
            <a:pPr marL="0" marR="0" indent="0">
              <a:lnSpc>
                <a:spcPct val="90000"/>
              </a:lnSpc>
              <a:spcBef>
                <a:spcPts val="0"/>
              </a:spcBef>
              <a:spcAft>
                <a:spcPts val="0"/>
              </a:spcAft>
              <a:buNone/>
            </a:pPr>
            <a:r>
              <a:rPr lang="en-US" sz="1800" b="1" kern="1200" dirty="0">
                <a:solidFill>
                  <a:srgbClr val="000000"/>
                </a:solidFill>
                <a:effectLst/>
                <a:latin typeface="Helvetica LT Std" panose="020B0504020202020204" pitchFamily="34" charset="0"/>
                <a:ea typeface="Yu Mincho" panose="02020400000000000000" pitchFamily="18" charset="-128"/>
                <a:cs typeface="Arial" panose="020B0604020202020204" pitchFamily="34" charset="0"/>
              </a:rPr>
              <a:t>Allison </a:t>
            </a:r>
            <a:r>
              <a:rPr lang="en-US" sz="1800" b="1" kern="1200" dirty="0">
                <a:solidFill>
                  <a:srgbClr val="000000"/>
                </a:solidFill>
                <a:effectLst/>
                <a:latin typeface="Helvetica LT Std" panose="020B0504020202020204" pitchFamily="34" charset="0"/>
                <a:ea typeface="Calibri" panose="020F0502020204030204" pitchFamily="34" charset="0"/>
                <a:cs typeface="Arial" panose="020B0604020202020204" pitchFamily="34" charset="0"/>
              </a:rPr>
              <a:t>Beasley</a:t>
            </a:r>
            <a:endParaRPr lang="en-US" sz="1800" dirty="0">
              <a:effectLst/>
              <a:latin typeface="Helvetica LT Std" panose="020B050402020202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US" sz="1800" kern="1200" dirty="0">
                <a:solidFill>
                  <a:srgbClr val="000000"/>
                </a:solidFill>
                <a:effectLst/>
                <a:latin typeface="Helvetica LT Std" panose="020B0504020202020204" pitchFamily="34" charset="0"/>
                <a:ea typeface="Calibri" panose="020F0502020204030204" pitchFamily="34" charset="0"/>
                <a:cs typeface="Arial" panose="020B0604020202020204" pitchFamily="34" charset="0"/>
              </a:rPr>
              <a:t>Educational Program Specialist</a:t>
            </a:r>
            <a:endParaRPr lang="en-US" sz="1800" dirty="0">
              <a:effectLst/>
              <a:latin typeface="Helvetica LT Std" panose="020B050402020202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US" sz="1800" kern="1200" dirty="0">
                <a:solidFill>
                  <a:srgbClr val="000000"/>
                </a:solidFill>
                <a:effectLst/>
                <a:latin typeface="Helvetica LT Std" panose="020B0504020202020204" pitchFamily="34" charset="0"/>
                <a:ea typeface="Yu Mincho" panose="02020400000000000000" pitchFamily="18" charset="-128"/>
                <a:cs typeface="Arial" panose="020B0604020202020204" pitchFamily="34" charset="0"/>
              </a:rPr>
              <a:t>Email:  </a:t>
            </a:r>
            <a:r>
              <a:rPr lang="en-US" sz="1800" u="sng" kern="0" dirty="0">
                <a:solidFill>
                  <a:srgbClr val="0000FF"/>
                </a:solidFill>
                <a:effectLst/>
                <a:latin typeface="Helvetica LT Std" panose="020B0504020202020204" pitchFamily="34" charset="0"/>
                <a:ea typeface="Calibri" panose="020F0502020204030204" pitchFamily="34" charset="0"/>
                <a:cs typeface="Arial" panose="020B0604020202020204" pitchFamily="34" charset="0"/>
                <a:hlinkClick r:id="rId5"/>
              </a:rPr>
              <a:t>allison.beasley@doe.k12.ga.us</a:t>
            </a:r>
            <a:endParaRPr lang="en-US" sz="1800" dirty="0">
              <a:effectLst/>
              <a:latin typeface="Helvetica LT Std" panose="020B0504020202020204" pitchFamily="34" charset="0"/>
              <a:ea typeface="Calibri" panose="020F0502020204030204" pitchFamily="34" charset="0"/>
              <a:cs typeface="Arial" panose="020B0604020202020204" pitchFamily="34" charset="0"/>
            </a:endParaRPr>
          </a:p>
          <a:p>
            <a:pPr marL="0" marR="0" indent="0">
              <a:lnSpc>
                <a:spcPct val="90000"/>
              </a:lnSpc>
              <a:spcBef>
                <a:spcPts val="0"/>
              </a:spcBef>
              <a:spcAft>
                <a:spcPts val="0"/>
              </a:spcAft>
              <a:buNone/>
            </a:pPr>
            <a:r>
              <a:rPr lang="en-US" sz="1800" b="1" kern="1200" dirty="0">
                <a:solidFill>
                  <a:srgbClr val="000000"/>
                </a:solidFill>
                <a:effectLst/>
                <a:latin typeface="Helvetica LT Std" panose="020B0504020202020204" pitchFamily="34" charset="0"/>
                <a:ea typeface="Calibri" panose="020F0502020204030204" pitchFamily="34" charset="0"/>
                <a:cs typeface="Arial" panose="020B0604020202020204" pitchFamily="34" charset="0"/>
              </a:rPr>
              <a:t> </a:t>
            </a:r>
            <a:endParaRPr lang="en-US" sz="1800" dirty="0">
              <a:effectLst/>
              <a:latin typeface="Helvetica LT Std" panose="020B0504020202020204" pitchFamily="34" charset="0"/>
              <a:ea typeface="Calibri" panose="020F0502020204030204" pitchFamily="34" charset="0"/>
              <a:cs typeface="Arial" panose="020B0604020202020204" pitchFamily="34" charset="0"/>
            </a:endParaRPr>
          </a:p>
          <a:p>
            <a:pPr marL="0" marR="0" indent="0">
              <a:lnSpc>
                <a:spcPct val="90000"/>
              </a:lnSpc>
              <a:spcBef>
                <a:spcPts val="0"/>
              </a:spcBef>
              <a:spcAft>
                <a:spcPts val="0"/>
              </a:spcAft>
              <a:buNone/>
            </a:pPr>
            <a:r>
              <a:rPr lang="en-US" sz="1800" b="1" kern="1200" dirty="0">
                <a:solidFill>
                  <a:srgbClr val="000000"/>
                </a:solidFill>
                <a:effectLst/>
                <a:latin typeface="Helvetica LT Std" panose="020B0504020202020204" pitchFamily="34" charset="0"/>
                <a:ea typeface="Calibri" panose="020F0502020204030204" pitchFamily="34" charset="0"/>
                <a:cs typeface="Arial" panose="020B0604020202020204" pitchFamily="34" charset="0"/>
              </a:rPr>
              <a:t>Heather Bilton</a:t>
            </a:r>
            <a:endParaRPr lang="en-US" sz="1800" dirty="0">
              <a:effectLst/>
              <a:latin typeface="Helvetica LT Std" panose="020B0504020202020204" pitchFamily="34" charset="0"/>
              <a:ea typeface="Calibri" panose="020F0502020204030204" pitchFamily="34" charset="0"/>
              <a:cs typeface="Arial" panose="020B0604020202020204" pitchFamily="34" charset="0"/>
            </a:endParaRPr>
          </a:p>
          <a:p>
            <a:pPr marL="0" marR="0" indent="0">
              <a:lnSpc>
                <a:spcPct val="90000"/>
              </a:lnSpc>
              <a:spcBef>
                <a:spcPts val="0"/>
              </a:spcBef>
              <a:spcAft>
                <a:spcPts val="0"/>
              </a:spcAft>
              <a:buNone/>
            </a:pPr>
            <a:r>
              <a:rPr lang="en-US" sz="1800" kern="1200" dirty="0">
                <a:solidFill>
                  <a:srgbClr val="000000"/>
                </a:solidFill>
                <a:effectLst/>
                <a:latin typeface="Helvetica LT Std" panose="020B0504020202020204" pitchFamily="34" charset="0"/>
                <a:ea typeface="Calibri" panose="020F0502020204030204" pitchFamily="34" charset="0"/>
                <a:cs typeface="Arial" panose="020B0604020202020204" pitchFamily="34" charset="0"/>
              </a:rPr>
              <a:t>Teacher Induction Specialist </a:t>
            </a:r>
          </a:p>
          <a:p>
            <a:pPr marL="0" marR="0" indent="0">
              <a:lnSpc>
                <a:spcPct val="90000"/>
              </a:lnSpc>
              <a:spcBef>
                <a:spcPts val="0"/>
              </a:spcBef>
              <a:spcAft>
                <a:spcPts val="0"/>
              </a:spcAft>
              <a:buNone/>
            </a:pPr>
            <a:r>
              <a:rPr lang="en-US" sz="1800" kern="1200" dirty="0">
                <a:solidFill>
                  <a:srgbClr val="000000"/>
                </a:solidFill>
                <a:effectLst/>
                <a:latin typeface="Helvetica LT Std" panose="020B0504020202020204" pitchFamily="34" charset="0"/>
                <a:ea typeface="Calibri" panose="020F0502020204030204" pitchFamily="34" charset="0"/>
                <a:cs typeface="Arial" panose="020B0604020202020204" pitchFamily="34" charset="0"/>
              </a:rPr>
              <a:t>Email: </a:t>
            </a:r>
            <a:r>
              <a:rPr lang="en-US" sz="1800" u="sng" kern="1200" dirty="0">
                <a:solidFill>
                  <a:srgbClr val="000000"/>
                </a:solidFill>
                <a:effectLst/>
                <a:latin typeface="Helvetica LT Std" panose="020B0504020202020204" pitchFamily="34" charset="0"/>
                <a:ea typeface="Calibri" panose="020F0502020204030204" pitchFamily="34" charset="0"/>
                <a:cs typeface="Arial" panose="020B0604020202020204" pitchFamily="34" charset="0"/>
                <a:hlinkClick r:id="rId6"/>
              </a:rPr>
              <a:t>Heather.bilton@doe.k12.ga.us</a:t>
            </a:r>
            <a:r>
              <a:rPr lang="en-US" sz="1800" kern="1200" dirty="0">
                <a:solidFill>
                  <a:srgbClr val="000000"/>
                </a:solidFill>
                <a:effectLst/>
                <a:latin typeface="Helvetica LT Std" panose="020B0504020202020204" pitchFamily="34" charset="0"/>
                <a:ea typeface="Calibri" panose="020F0502020204030204" pitchFamily="34" charset="0"/>
                <a:cs typeface="Arial" panose="020B0604020202020204" pitchFamily="34" charset="0"/>
              </a:rPr>
              <a:t> </a:t>
            </a:r>
            <a:endParaRPr lang="en-US" sz="1800" dirty="0">
              <a:effectLst/>
              <a:latin typeface="Helvetica LT Std" panose="020B0504020202020204" pitchFamily="34" charset="0"/>
              <a:ea typeface="Calibri" panose="020F0502020204030204" pitchFamily="34" charset="0"/>
              <a:cs typeface="Arial" panose="020B0604020202020204" pitchFamily="34" charset="0"/>
            </a:endParaRPr>
          </a:p>
          <a:p>
            <a:pPr marL="0" marR="0" indent="0">
              <a:lnSpc>
                <a:spcPct val="90000"/>
              </a:lnSpc>
              <a:spcBef>
                <a:spcPts val="0"/>
              </a:spcBef>
              <a:spcAft>
                <a:spcPts val="0"/>
              </a:spcAft>
              <a:buNone/>
            </a:pPr>
            <a:r>
              <a:rPr lang="en-US" sz="1800" b="1" kern="1200" dirty="0">
                <a:solidFill>
                  <a:srgbClr val="000000"/>
                </a:solidFill>
                <a:effectLst/>
                <a:latin typeface="Helvetica LT Std" panose="020B0504020202020204" pitchFamily="34" charset="0"/>
                <a:ea typeface="Calibri" panose="020F0502020204030204" pitchFamily="34" charset="0"/>
                <a:cs typeface="Arial" panose="020B0604020202020204" pitchFamily="34" charset="0"/>
              </a:rPr>
              <a:t> </a:t>
            </a:r>
            <a:endParaRPr lang="en-US" sz="1800" dirty="0">
              <a:effectLst/>
              <a:latin typeface="Helvetica LT Std" panose="020B0504020202020204" pitchFamily="34" charset="0"/>
              <a:ea typeface="Calibri" panose="020F0502020204030204" pitchFamily="34" charset="0"/>
              <a:cs typeface="Arial" panose="020B0604020202020204" pitchFamily="34" charset="0"/>
            </a:endParaRPr>
          </a:p>
          <a:p>
            <a:pPr marL="0" marR="0" indent="0">
              <a:lnSpc>
                <a:spcPct val="90000"/>
              </a:lnSpc>
              <a:spcBef>
                <a:spcPts val="0"/>
              </a:spcBef>
              <a:spcAft>
                <a:spcPts val="0"/>
              </a:spcAft>
              <a:buNone/>
            </a:pPr>
            <a:r>
              <a:rPr lang="en-US" sz="1800" b="1" kern="1200" dirty="0">
                <a:solidFill>
                  <a:srgbClr val="000000"/>
                </a:solidFill>
                <a:effectLst/>
                <a:latin typeface="Helvetica LT Std" panose="020B0504020202020204" pitchFamily="34" charset="0"/>
                <a:ea typeface="Calibri" panose="020F0502020204030204" pitchFamily="34" charset="0"/>
                <a:cs typeface="Arial" panose="020B0604020202020204" pitchFamily="34" charset="0"/>
              </a:rPr>
              <a:t>Jertarius Cook</a:t>
            </a:r>
            <a:endParaRPr lang="en-US" sz="1800" dirty="0">
              <a:effectLst/>
              <a:latin typeface="Helvetica LT Std" panose="020B0504020202020204" pitchFamily="34" charset="0"/>
              <a:ea typeface="Calibri" panose="020F0502020204030204" pitchFamily="34" charset="0"/>
              <a:cs typeface="Arial" panose="020B0604020202020204" pitchFamily="34" charset="0"/>
            </a:endParaRPr>
          </a:p>
          <a:p>
            <a:pPr marL="0" marR="0" indent="0">
              <a:lnSpc>
                <a:spcPct val="90000"/>
              </a:lnSpc>
              <a:spcBef>
                <a:spcPts val="0"/>
              </a:spcBef>
              <a:spcAft>
                <a:spcPts val="0"/>
              </a:spcAft>
              <a:buNone/>
            </a:pPr>
            <a:r>
              <a:rPr lang="en-US" sz="1800" kern="1200" dirty="0">
                <a:solidFill>
                  <a:srgbClr val="000000"/>
                </a:solidFill>
                <a:effectLst/>
                <a:latin typeface="Helvetica LT Std" panose="020B0504020202020204" pitchFamily="34" charset="0"/>
                <a:ea typeface="Calibri" panose="020F0502020204030204" pitchFamily="34" charset="0"/>
                <a:cs typeface="Arial" panose="020B0604020202020204" pitchFamily="34" charset="0"/>
              </a:rPr>
              <a:t>Educational Program Specialist</a:t>
            </a:r>
            <a:endParaRPr lang="en-US" sz="1800" dirty="0">
              <a:effectLst/>
              <a:latin typeface="Helvetica LT Std" panose="020B050402020202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US" sz="1800" kern="1200" dirty="0">
                <a:solidFill>
                  <a:srgbClr val="000000"/>
                </a:solidFill>
                <a:effectLst/>
                <a:latin typeface="Helvetica LT Std" panose="020B0504020202020204" pitchFamily="34" charset="0"/>
                <a:ea typeface="Calibri" panose="020F0502020204030204" pitchFamily="34" charset="0"/>
                <a:cs typeface="Arial" panose="020B0604020202020204" pitchFamily="34" charset="0"/>
              </a:rPr>
              <a:t>Email: </a:t>
            </a:r>
            <a:r>
              <a:rPr lang="en-US" sz="1800" u="sng" dirty="0">
                <a:solidFill>
                  <a:srgbClr val="0000FF"/>
                </a:solidFill>
                <a:effectLst/>
                <a:latin typeface="Helvetica LT Std" panose="020B0504020202020204" pitchFamily="34" charset="0"/>
                <a:ea typeface="Calibri" panose="020F0502020204030204" pitchFamily="34" charset="0"/>
                <a:cs typeface="Arial" panose="020B0604020202020204" pitchFamily="34" charset="0"/>
              </a:rPr>
              <a:t> </a:t>
            </a:r>
            <a:r>
              <a:rPr lang="en-US" sz="1800" u="sng" dirty="0">
                <a:solidFill>
                  <a:srgbClr val="0000FF"/>
                </a:solidFill>
                <a:effectLst/>
                <a:latin typeface="Helvetica LT Std" panose="020B0504020202020204" pitchFamily="34" charset="0"/>
                <a:ea typeface="Calibri" panose="020F0502020204030204" pitchFamily="34" charset="0"/>
                <a:cs typeface="Arial" panose="020B0604020202020204" pitchFamily="34" charset="0"/>
                <a:hlinkClick r:id="rId7"/>
              </a:rPr>
              <a:t>jertarius.cook@doe.k12.ga.us</a:t>
            </a:r>
            <a:endParaRPr lang="en-US" sz="1800" dirty="0">
              <a:effectLst/>
              <a:latin typeface="Helvetica LT Std" panose="020B0504020202020204" pitchFamily="34" charset="0"/>
              <a:ea typeface="Calibri" panose="020F0502020204030204" pitchFamily="34" charset="0"/>
              <a:cs typeface="Arial" panose="020B0604020202020204" pitchFamily="34" charset="0"/>
            </a:endParaRPr>
          </a:p>
          <a:p>
            <a:pPr marL="0" marR="0" indent="0">
              <a:lnSpc>
                <a:spcPct val="90000"/>
              </a:lnSpc>
              <a:spcBef>
                <a:spcPts val="0"/>
              </a:spcBef>
              <a:spcAft>
                <a:spcPts val="0"/>
              </a:spcAft>
              <a:buNone/>
            </a:pPr>
            <a:r>
              <a:rPr lang="en-US" sz="1800" b="1" kern="1200" dirty="0">
                <a:solidFill>
                  <a:srgbClr val="000000"/>
                </a:solidFill>
                <a:effectLst/>
                <a:latin typeface="Helvetica LT Std" panose="020B0504020202020204" pitchFamily="34" charset="0"/>
                <a:ea typeface="Calibri" panose="020F0502020204030204" pitchFamily="34" charset="0"/>
                <a:cs typeface="Arial" panose="020B0604020202020204" pitchFamily="34" charset="0"/>
              </a:rPr>
              <a:t> </a:t>
            </a:r>
            <a:endParaRPr lang="en-US" sz="1800" dirty="0">
              <a:effectLst/>
              <a:latin typeface="Helvetica LT Std" panose="020B0504020202020204" pitchFamily="34" charset="0"/>
              <a:ea typeface="Calibri" panose="020F0502020204030204" pitchFamily="34" charset="0"/>
              <a:cs typeface="Arial" panose="020B0604020202020204" pitchFamily="34" charset="0"/>
            </a:endParaRPr>
          </a:p>
          <a:p>
            <a:pPr marL="0" marR="0" indent="0">
              <a:lnSpc>
                <a:spcPct val="90000"/>
              </a:lnSpc>
              <a:spcBef>
                <a:spcPts val="0"/>
              </a:spcBef>
              <a:spcAft>
                <a:spcPts val="0"/>
              </a:spcAft>
              <a:buNone/>
            </a:pPr>
            <a:r>
              <a:rPr lang="en-US" sz="1800" b="1" kern="1200" dirty="0">
                <a:solidFill>
                  <a:srgbClr val="000000"/>
                </a:solidFill>
                <a:effectLst/>
                <a:latin typeface="Helvetica LT Std" panose="020B0504020202020204" pitchFamily="34" charset="0"/>
                <a:ea typeface="Calibri" panose="020F0502020204030204" pitchFamily="34" charset="0"/>
                <a:cs typeface="Arial" panose="020B0604020202020204" pitchFamily="34" charset="0"/>
              </a:rPr>
              <a:t>DeOnna Dalton</a:t>
            </a:r>
            <a:endParaRPr lang="en-US" sz="1800" dirty="0">
              <a:effectLst/>
              <a:latin typeface="Helvetica LT Std" panose="020B0504020202020204" pitchFamily="34" charset="0"/>
              <a:ea typeface="Calibri" panose="020F0502020204030204" pitchFamily="34" charset="0"/>
              <a:cs typeface="Arial" panose="020B0604020202020204" pitchFamily="34" charset="0"/>
            </a:endParaRPr>
          </a:p>
          <a:p>
            <a:pPr marL="0" marR="0" indent="0">
              <a:lnSpc>
                <a:spcPct val="90000"/>
              </a:lnSpc>
              <a:spcBef>
                <a:spcPts val="0"/>
              </a:spcBef>
              <a:spcAft>
                <a:spcPts val="0"/>
              </a:spcAft>
              <a:buNone/>
            </a:pPr>
            <a:r>
              <a:rPr lang="en-US" sz="1800" kern="1200" dirty="0">
                <a:solidFill>
                  <a:srgbClr val="000000"/>
                </a:solidFill>
                <a:effectLst/>
                <a:latin typeface="Helvetica LT Std" panose="020B0504020202020204" pitchFamily="34" charset="0"/>
                <a:ea typeface="Calibri" panose="020F0502020204030204" pitchFamily="34" charset="0"/>
                <a:cs typeface="Arial" panose="020B0604020202020204" pitchFamily="34" charset="0"/>
              </a:rPr>
              <a:t>Educational Program Specialist</a:t>
            </a:r>
            <a:endParaRPr lang="en-US" sz="1800" dirty="0">
              <a:effectLst/>
              <a:latin typeface="Helvetica LT Std" panose="020B050402020202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US" sz="1800" kern="1200" dirty="0">
                <a:solidFill>
                  <a:srgbClr val="000000"/>
                </a:solidFill>
                <a:effectLst/>
                <a:latin typeface="Helvetica LT Std" panose="020B0504020202020204" pitchFamily="34" charset="0"/>
                <a:ea typeface="Calibri" panose="020F0502020204030204" pitchFamily="34" charset="0"/>
                <a:cs typeface="Arial" panose="020B0604020202020204" pitchFamily="34" charset="0"/>
              </a:rPr>
              <a:t>Email:  </a:t>
            </a:r>
            <a:r>
              <a:rPr lang="en-US" sz="1800" u="sng" dirty="0">
                <a:solidFill>
                  <a:srgbClr val="0000FF"/>
                </a:solidFill>
                <a:effectLst/>
                <a:latin typeface="Helvetica LT Std" panose="020B0504020202020204" pitchFamily="34" charset="0"/>
                <a:ea typeface="Calibri" panose="020F0502020204030204" pitchFamily="34" charset="0"/>
                <a:cs typeface="Arial" panose="020B0604020202020204" pitchFamily="34" charset="0"/>
                <a:hlinkClick r:id="rId8"/>
              </a:rPr>
              <a:t>deonna.dalton@doe.k12.ga.us</a:t>
            </a:r>
            <a:endParaRPr lang="en-US" dirty="0">
              <a:latin typeface="Helvetica LT Std" panose="020B0504020202020204" pitchFamily="34" charset="0"/>
            </a:endParaRPr>
          </a:p>
        </p:txBody>
      </p:sp>
      <p:sp>
        <p:nvSpPr>
          <p:cNvPr id="12" name="Content Placeholder 11">
            <a:extLst>
              <a:ext uri="{FF2B5EF4-FFF2-40B4-BE49-F238E27FC236}">
                <a16:creationId xmlns:a16="http://schemas.microsoft.com/office/drawing/2014/main" id="{4E3DD5E2-1067-4467-9F01-E796893F7781}"/>
              </a:ext>
            </a:extLst>
          </p:cNvPr>
          <p:cNvSpPr>
            <a:spLocks noGrp="1"/>
          </p:cNvSpPr>
          <p:nvPr>
            <p:ph sz="half" idx="2"/>
          </p:nvPr>
        </p:nvSpPr>
        <p:spPr>
          <a:xfrm>
            <a:off x="6096000" y="1174865"/>
            <a:ext cx="5181600" cy="5157581"/>
          </a:xfrm>
        </p:spPr>
        <p:txBody>
          <a:bodyPr>
            <a:normAutofit/>
          </a:bodyPr>
          <a:lstStyle/>
          <a:p>
            <a:pPr marL="0" marR="0" indent="0" algn="just">
              <a:lnSpc>
                <a:spcPct val="80000"/>
              </a:lnSpc>
              <a:spcBef>
                <a:spcPts val="0"/>
              </a:spcBef>
              <a:spcAft>
                <a:spcPts val="0"/>
              </a:spcAft>
              <a:buNone/>
            </a:pPr>
            <a:r>
              <a:rPr lang="en-US" sz="1800" b="1" kern="1200" dirty="0">
                <a:solidFill>
                  <a:srgbClr val="000000"/>
                </a:solidFill>
                <a:effectLst/>
                <a:latin typeface="Helvetica LT Std" panose="020B0504020202020204" pitchFamily="34" charset="0"/>
                <a:ea typeface="Yu Mincho" panose="02020400000000000000" pitchFamily="18" charset="-128"/>
                <a:cs typeface="Arial" panose="020B0604020202020204" pitchFamily="34" charset="0"/>
              </a:rPr>
              <a:t>Shauntice H. Wheeler</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indent="0">
              <a:lnSpc>
                <a:spcPct val="80000"/>
              </a:lnSpc>
              <a:spcBef>
                <a:spcPts val="0"/>
              </a:spcBef>
              <a:spcAft>
                <a:spcPts val="0"/>
              </a:spcAft>
              <a:buNone/>
            </a:pPr>
            <a:r>
              <a:rPr lang="en-US" sz="1800" kern="1200" dirty="0">
                <a:solidFill>
                  <a:srgbClr val="000000"/>
                </a:solidFill>
                <a:effectLst/>
                <a:latin typeface="Helvetica LT Std" panose="020B0504020202020204" pitchFamily="34" charset="0"/>
                <a:ea typeface="Yu Mincho" panose="02020400000000000000" pitchFamily="18" charset="-128"/>
                <a:cs typeface="Arial" panose="020B0604020202020204" pitchFamily="34" charset="0"/>
              </a:rPr>
              <a:t>Program Manager</a:t>
            </a:r>
          </a:p>
          <a:p>
            <a:pPr marL="0" marR="0" indent="0" algn="just">
              <a:spcBef>
                <a:spcPts val="0"/>
              </a:spcBef>
              <a:spcAft>
                <a:spcPts val="0"/>
              </a:spcAft>
              <a:buNone/>
            </a:pPr>
            <a:r>
              <a:rPr lang="en-US" sz="1800" dirty="0">
                <a:solidFill>
                  <a:srgbClr val="000000"/>
                </a:solidFill>
                <a:effectLst/>
                <a:latin typeface="Helvetica LT Std" panose="020B0504020202020204" pitchFamily="34" charset="0"/>
                <a:ea typeface="Times New Roman" panose="02020603050405020304" pitchFamily="18" charset="0"/>
                <a:cs typeface="Arial" panose="020B0604020202020204" pitchFamily="34" charset="0"/>
              </a:rPr>
              <a:t>Teacher and Leader Support and Development</a:t>
            </a:r>
            <a:endParaRPr lang="en-US" sz="1800" dirty="0">
              <a:solidFill>
                <a:srgbClr val="000000"/>
              </a:solidFill>
              <a:latin typeface="Helvetica LT Std" panose="020B0504020202020204" pitchFamily="34" charset="0"/>
              <a:ea typeface="Yu Mincho" panose="02020400000000000000" pitchFamily="18" charset="-128"/>
              <a:cs typeface="Arial" panose="020B0604020202020204" pitchFamily="34" charset="0"/>
            </a:endParaRPr>
          </a:p>
          <a:p>
            <a:pPr marL="0" marR="0" indent="0">
              <a:lnSpc>
                <a:spcPct val="80000"/>
              </a:lnSpc>
              <a:spcBef>
                <a:spcPts val="0"/>
              </a:spcBef>
              <a:spcAft>
                <a:spcPts val="0"/>
              </a:spcAft>
              <a:buNone/>
            </a:pPr>
            <a:r>
              <a:rPr lang="en-US" sz="1800" kern="1200" dirty="0">
                <a:solidFill>
                  <a:srgbClr val="000000"/>
                </a:solidFill>
                <a:effectLst/>
                <a:latin typeface="Helvetica LT Std" panose="020B0504020202020204" pitchFamily="34" charset="0"/>
                <a:ea typeface="Yu Mincho" panose="02020400000000000000" pitchFamily="18" charset="-128"/>
                <a:cs typeface="Arial" panose="020B0604020202020204" pitchFamily="34" charset="0"/>
              </a:rPr>
              <a:t>Email:  </a:t>
            </a:r>
            <a:r>
              <a:rPr lang="en-US" sz="1800" u="sng" kern="1200" dirty="0">
                <a:solidFill>
                  <a:srgbClr val="0066B2"/>
                </a:solidFill>
                <a:effectLst/>
                <a:latin typeface="Helvetica LT Std" panose="020B0504020202020204" pitchFamily="34" charset="0"/>
                <a:ea typeface="Yu Mincho" panose="02020400000000000000" pitchFamily="18" charset="-128"/>
                <a:cs typeface="Arial" panose="020B0604020202020204" pitchFamily="34" charset="0"/>
                <a:hlinkClick r:id="rId9"/>
              </a:rPr>
              <a:t>swheeler@doe.k12.ga.us</a:t>
            </a:r>
            <a:endParaRPr lang="en-US" sz="1800" b="1" dirty="0">
              <a:solidFill>
                <a:srgbClr val="000000"/>
              </a:solidFill>
              <a:latin typeface="Helvetica LT Std" panose="020B050402020202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endParaRPr lang="en-US" sz="1800" b="1" kern="1200" dirty="0">
              <a:solidFill>
                <a:srgbClr val="000000"/>
              </a:solidFill>
              <a:effectLst/>
              <a:latin typeface="Helvetica LT Std" panose="020B050402020202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US" sz="1800" b="1" kern="1200" dirty="0">
                <a:solidFill>
                  <a:srgbClr val="000000"/>
                </a:solidFill>
                <a:effectLst/>
                <a:latin typeface="Helvetica LT Std" panose="020B0504020202020204" pitchFamily="34" charset="0"/>
                <a:ea typeface="Calibri" panose="020F0502020204030204" pitchFamily="34" charset="0"/>
                <a:cs typeface="Arial" panose="020B0604020202020204" pitchFamily="34" charset="0"/>
              </a:rPr>
              <a:t>Deanie Fincher</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800" kern="1200" dirty="0">
                <a:solidFill>
                  <a:srgbClr val="000000"/>
                </a:solidFill>
                <a:effectLst/>
                <a:latin typeface="Helvetica LT Std" panose="020B0504020202020204" pitchFamily="34" charset="0"/>
                <a:ea typeface="Calibri" panose="020F0502020204030204" pitchFamily="34" charset="0"/>
                <a:cs typeface="Arial" panose="020B0604020202020204" pitchFamily="34" charset="0"/>
              </a:rPr>
              <a:t>Training/Development Specialist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US" sz="1800" kern="1200" dirty="0">
                <a:solidFill>
                  <a:srgbClr val="000000"/>
                </a:solidFill>
                <a:effectLst/>
                <a:latin typeface="Helvetica LT Std" panose="020B0504020202020204" pitchFamily="34" charset="0"/>
                <a:ea typeface="Calibri" panose="020F0502020204030204" pitchFamily="34" charset="0"/>
                <a:cs typeface="Arial" panose="020B0604020202020204" pitchFamily="34" charset="0"/>
              </a:rPr>
              <a:t>Email:  </a:t>
            </a:r>
            <a:r>
              <a:rPr lang="en-US" sz="1800"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10"/>
              </a:rPr>
              <a:t>dfincher@doe.k12.ga.us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US" sz="1800" b="1" kern="1200" dirty="0">
                <a:solidFill>
                  <a:srgbClr val="000000"/>
                </a:solidFill>
                <a:effectLst/>
                <a:latin typeface="Helvetica LT Std" panose="020B0504020202020204" pitchFamily="34" charset="0"/>
                <a:ea typeface="Calibri" panose="020F0502020204030204" pitchFamily="34"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US" sz="1800" b="1" kern="1200" dirty="0">
                <a:solidFill>
                  <a:srgbClr val="000000"/>
                </a:solidFill>
                <a:effectLst/>
                <a:latin typeface="Helvetica LT Std" panose="020B0504020202020204" pitchFamily="34" charset="0"/>
                <a:ea typeface="Calibri" panose="020F0502020204030204" pitchFamily="34" charset="0"/>
                <a:cs typeface="Arial" panose="020B0604020202020204" pitchFamily="34" charset="0"/>
              </a:rPr>
              <a:t>Katherine Gerbis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US" sz="1800" kern="1200" dirty="0">
                <a:solidFill>
                  <a:srgbClr val="000000"/>
                </a:solidFill>
                <a:effectLst/>
                <a:latin typeface="Helvetica LT Std" panose="020B0504020202020204" pitchFamily="34" charset="0"/>
                <a:ea typeface="Calibri" panose="020F0502020204030204" pitchFamily="34" charset="0"/>
                <a:cs typeface="Arial" panose="020B0604020202020204" pitchFamily="34" charset="0"/>
              </a:rPr>
              <a:t>Educational Program Specialist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US" sz="1800" kern="1200" dirty="0">
                <a:solidFill>
                  <a:srgbClr val="000000"/>
                </a:solidFill>
                <a:effectLst/>
                <a:latin typeface="Helvetica LT Std" panose="020B0504020202020204" pitchFamily="34" charset="0"/>
                <a:ea typeface="Calibri" panose="020F0502020204030204" pitchFamily="34" charset="0"/>
                <a:cs typeface="Arial" panose="020B0604020202020204" pitchFamily="34" charset="0"/>
              </a:rPr>
              <a:t>Email:  </a:t>
            </a:r>
            <a:r>
              <a:rPr lang="en-US" sz="1800"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11"/>
              </a:rPr>
              <a:t>kgerbis@doe.k12.ga.us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US" sz="1800" b="1" kern="1200" dirty="0">
                <a:solidFill>
                  <a:srgbClr val="000000"/>
                </a:solidFill>
                <a:effectLst/>
                <a:latin typeface="Helvetica LT Std" panose="020B0504020202020204" pitchFamily="34" charset="0"/>
                <a:ea typeface="Calibri" panose="020F0502020204030204" pitchFamily="34"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US" sz="1800" b="1" kern="1200" dirty="0">
                <a:solidFill>
                  <a:srgbClr val="000000"/>
                </a:solidFill>
                <a:effectLst/>
                <a:latin typeface="Helvetica LT Std" panose="020B0504020202020204" pitchFamily="34" charset="0"/>
                <a:ea typeface="Calibri" panose="020F0502020204030204" pitchFamily="34" charset="0"/>
                <a:cs typeface="Arial" panose="020B0604020202020204" pitchFamily="34" charset="0"/>
              </a:rPr>
              <a:t>Stefany Howard</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US" sz="1800" kern="1200" dirty="0">
                <a:solidFill>
                  <a:srgbClr val="000000"/>
                </a:solidFill>
                <a:effectLst/>
                <a:latin typeface="Helvetica LT Std" panose="020B0504020202020204" pitchFamily="34" charset="0"/>
                <a:ea typeface="Calibri" panose="020F0502020204030204" pitchFamily="34" charset="0"/>
                <a:cs typeface="Arial" panose="020B0604020202020204" pitchFamily="34" charset="0"/>
              </a:rPr>
              <a:t>Educational Program Specialist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US" sz="1800" kern="1200" dirty="0">
                <a:solidFill>
                  <a:srgbClr val="000000"/>
                </a:solidFill>
                <a:effectLst/>
                <a:latin typeface="Helvetica LT Std" panose="020B0504020202020204" pitchFamily="34" charset="0"/>
                <a:ea typeface="Calibri" panose="020F0502020204030204" pitchFamily="34" charset="0"/>
                <a:cs typeface="Arial" panose="020B0604020202020204" pitchFamily="34" charset="0"/>
              </a:rPr>
              <a:t>Email:  </a:t>
            </a:r>
            <a:r>
              <a:rPr lang="en-US" sz="1800"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8"/>
              </a:rPr>
              <a:t>showard@doe.k12.ga.us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US" sz="1800" dirty="0">
                <a:effectLst/>
                <a:latin typeface="Helvetica LT Std" panose="020B0504020202020204" pitchFamily="34" charset="0"/>
                <a:ea typeface="Yu Mincho" panose="02020400000000000000" pitchFamily="18" charset="-128"/>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US" sz="1800" b="1" dirty="0">
                <a:effectLst/>
                <a:latin typeface="Helvetica LT Std" panose="020B0504020202020204" pitchFamily="34" charset="0"/>
                <a:ea typeface="Yu Mincho" panose="02020400000000000000" pitchFamily="18" charset="-128"/>
                <a:cs typeface="Arial" panose="020B0604020202020204" pitchFamily="34" charset="0"/>
              </a:rPr>
              <a:t>James McMickin</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US" sz="1800" dirty="0">
                <a:effectLst/>
                <a:latin typeface="Helvetica LT Std" panose="020B0504020202020204" pitchFamily="34" charset="0"/>
                <a:ea typeface="Yu Mincho" panose="02020400000000000000" pitchFamily="18" charset="-128"/>
                <a:cs typeface="Arial" panose="020B0604020202020204" pitchFamily="34" charset="0"/>
              </a:rPr>
              <a:t>Leader Induction Specialist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US" sz="1800" dirty="0">
                <a:effectLst/>
                <a:latin typeface="Helvetica LT Std" panose="020B0504020202020204" pitchFamily="34" charset="0"/>
                <a:ea typeface="Yu Mincho" panose="02020400000000000000" pitchFamily="18" charset="-128"/>
                <a:cs typeface="Arial" panose="020B0604020202020204" pitchFamily="34" charset="0"/>
              </a:rPr>
              <a:t>Email: </a:t>
            </a:r>
            <a:r>
              <a:rPr lang="en-US" sz="1800" u="sng" dirty="0">
                <a:solidFill>
                  <a:srgbClr val="0000FF"/>
                </a:solidFill>
                <a:effectLst/>
                <a:latin typeface="Helvetica LT Std" panose="020B0504020202020204" pitchFamily="34" charset="0"/>
                <a:ea typeface="Yu Mincho" panose="02020400000000000000" pitchFamily="18" charset="-128"/>
                <a:cs typeface="Arial" panose="020B0604020202020204" pitchFamily="34" charset="0"/>
                <a:hlinkClick r:id="rId12"/>
              </a:rPr>
              <a:t>james.mcmickin@doe.k12.ga.us</a:t>
            </a:r>
            <a:r>
              <a:rPr lang="en-US" sz="1800" dirty="0">
                <a:effectLst/>
                <a:latin typeface="Helvetica LT Std" panose="020B0504020202020204" pitchFamily="34" charset="0"/>
                <a:ea typeface="Yu Mincho" panose="02020400000000000000" pitchFamily="18" charset="-128"/>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custDataLst>
      <p:tags r:id="rId1"/>
    </p:custDataLst>
    <p:extLst>
      <p:ext uri="{BB962C8B-B14F-4D97-AF65-F5344CB8AC3E}">
        <p14:creationId xmlns:p14="http://schemas.microsoft.com/office/powerpoint/2010/main" val="39827528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green street sign&#10;&#10;Description automatically generated">
            <a:extLst>
              <a:ext uri="{FF2B5EF4-FFF2-40B4-BE49-F238E27FC236}">
                <a16:creationId xmlns:a16="http://schemas.microsoft.com/office/drawing/2014/main" id="{BA592B5F-1044-4FA8-A805-448C69CA8BED}"/>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t="10546"/>
          <a:stretch/>
        </p:blipFill>
        <p:spPr>
          <a:xfrm>
            <a:off x="861563" y="0"/>
            <a:ext cx="11330437" cy="5903944"/>
          </a:xfrm>
          <a:prstGeom prst="rect">
            <a:avLst/>
          </a:prstGeom>
        </p:spPr>
      </p:pic>
    </p:spTree>
    <p:custDataLst>
      <p:tags r:id="rId1"/>
    </p:custDataLst>
    <p:extLst>
      <p:ext uri="{BB962C8B-B14F-4D97-AF65-F5344CB8AC3E}">
        <p14:creationId xmlns:p14="http://schemas.microsoft.com/office/powerpoint/2010/main" val="10923569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2B62632-05DC-45D8-B305-AB43CDDBC80F}"/>
              </a:ext>
            </a:extLst>
          </p:cNvPr>
          <p:cNvSpPr>
            <a:spLocks noGrp="1"/>
          </p:cNvSpPr>
          <p:nvPr>
            <p:ph type="title"/>
          </p:nvPr>
        </p:nvSpPr>
        <p:spPr/>
        <p:txBody>
          <a:bodyPr/>
          <a:lstStyle/>
          <a:p>
            <a:r>
              <a:rPr lang="en-US" b="1" dirty="0">
                <a:solidFill>
                  <a:schemeClr val="accent6">
                    <a:lumMod val="75000"/>
                  </a:schemeClr>
                </a:solidFill>
                <a:latin typeface="Helvetica LT Std" panose="020B0504020202020204"/>
              </a:rPr>
              <a:t>Predictors and Impacts of Teacher Turnover </a:t>
            </a:r>
          </a:p>
        </p:txBody>
      </p:sp>
      <p:graphicFrame>
        <p:nvGraphicFramePr>
          <p:cNvPr id="11" name="Table 11">
            <a:extLst>
              <a:ext uri="{FF2B5EF4-FFF2-40B4-BE49-F238E27FC236}">
                <a16:creationId xmlns:a16="http://schemas.microsoft.com/office/drawing/2014/main" id="{FED2C464-6360-4D67-9238-ECB7D4FCA8E6}"/>
              </a:ext>
            </a:extLst>
          </p:cNvPr>
          <p:cNvGraphicFramePr>
            <a:graphicFrameLocks noGrp="1"/>
          </p:cNvGraphicFramePr>
          <p:nvPr>
            <p:ph idx="1"/>
            <p:extLst>
              <p:ext uri="{D42A27DB-BD31-4B8C-83A1-F6EECF244321}">
                <p14:modId xmlns:p14="http://schemas.microsoft.com/office/powerpoint/2010/main" val="3457770540"/>
              </p:ext>
            </p:extLst>
          </p:nvPr>
        </p:nvGraphicFramePr>
        <p:xfrm>
          <a:off x="1324946" y="1825625"/>
          <a:ext cx="10028854" cy="2595880"/>
        </p:xfrm>
        <a:graphic>
          <a:graphicData uri="http://schemas.openxmlformats.org/drawingml/2006/table">
            <a:tbl>
              <a:tblPr firstRow="1" bandRow="1">
                <a:tableStyleId>{6E25E649-3F16-4E02-A733-19D2CDBF48F0}</a:tableStyleId>
              </a:tblPr>
              <a:tblGrid>
                <a:gridCol w="5014427">
                  <a:extLst>
                    <a:ext uri="{9D8B030D-6E8A-4147-A177-3AD203B41FA5}">
                      <a16:colId xmlns:a16="http://schemas.microsoft.com/office/drawing/2014/main" val="676184277"/>
                    </a:ext>
                  </a:extLst>
                </a:gridCol>
                <a:gridCol w="5014427">
                  <a:extLst>
                    <a:ext uri="{9D8B030D-6E8A-4147-A177-3AD203B41FA5}">
                      <a16:colId xmlns:a16="http://schemas.microsoft.com/office/drawing/2014/main" val="3876578606"/>
                    </a:ext>
                  </a:extLst>
                </a:gridCol>
              </a:tblGrid>
              <a:tr h="370840">
                <a:tc>
                  <a:txBody>
                    <a:bodyPr/>
                    <a:lstStyle/>
                    <a:p>
                      <a:r>
                        <a:rPr lang="en-US" dirty="0"/>
                        <a:t>Predictors </a:t>
                      </a:r>
                    </a:p>
                  </a:txBody>
                  <a:tcPr/>
                </a:tc>
                <a:tc>
                  <a:txBody>
                    <a:bodyPr/>
                    <a:lstStyle/>
                    <a:p>
                      <a:r>
                        <a:rPr lang="en-US" dirty="0"/>
                        <a:t> Impact </a:t>
                      </a:r>
                    </a:p>
                  </a:txBody>
                  <a:tcPr/>
                </a:tc>
                <a:extLst>
                  <a:ext uri="{0D108BD9-81ED-4DB2-BD59-A6C34878D82A}">
                    <a16:rowId xmlns:a16="http://schemas.microsoft.com/office/drawing/2014/main" val="995491744"/>
                  </a:ext>
                </a:extLst>
              </a:tr>
              <a:tr h="370840">
                <a:tc>
                  <a:txBody>
                    <a:bodyPr/>
                    <a:lstStyle/>
                    <a:p>
                      <a:r>
                        <a:rPr lang="en-US" dirty="0"/>
                        <a:t>Alternative Certification </a:t>
                      </a:r>
                    </a:p>
                  </a:txBody>
                  <a:tcPr/>
                </a:tc>
                <a:tc>
                  <a:txBody>
                    <a:bodyPr/>
                    <a:lstStyle/>
                    <a:p>
                      <a:r>
                        <a:rPr lang="en-US" dirty="0"/>
                        <a:t>Teacher Quality </a:t>
                      </a:r>
                    </a:p>
                  </a:txBody>
                  <a:tcPr/>
                </a:tc>
                <a:extLst>
                  <a:ext uri="{0D108BD9-81ED-4DB2-BD59-A6C34878D82A}">
                    <a16:rowId xmlns:a16="http://schemas.microsoft.com/office/drawing/2014/main" val="3104851371"/>
                  </a:ext>
                </a:extLst>
              </a:tr>
              <a:tr h="370840">
                <a:tc>
                  <a:txBody>
                    <a:bodyPr/>
                    <a:lstStyle/>
                    <a:p>
                      <a:r>
                        <a:rPr lang="en-US" dirty="0"/>
                        <a:t>Teacher Concentration </a:t>
                      </a:r>
                    </a:p>
                  </a:txBody>
                  <a:tcPr/>
                </a:tc>
                <a:tc>
                  <a:txBody>
                    <a:bodyPr/>
                    <a:lstStyle/>
                    <a:p>
                      <a:r>
                        <a:rPr lang="en-US" dirty="0"/>
                        <a:t>Student Achievement </a:t>
                      </a:r>
                    </a:p>
                  </a:txBody>
                  <a:tcPr/>
                </a:tc>
                <a:extLst>
                  <a:ext uri="{0D108BD9-81ED-4DB2-BD59-A6C34878D82A}">
                    <a16:rowId xmlns:a16="http://schemas.microsoft.com/office/drawing/2014/main" val="3080247246"/>
                  </a:ext>
                </a:extLst>
              </a:tr>
              <a:tr h="370840">
                <a:tc>
                  <a:txBody>
                    <a:bodyPr/>
                    <a:lstStyle/>
                    <a:p>
                      <a:r>
                        <a:rPr lang="en-US" dirty="0"/>
                        <a:t>Lack of Administrative Support </a:t>
                      </a:r>
                    </a:p>
                  </a:txBody>
                  <a:tcPr/>
                </a:tc>
                <a:tc>
                  <a:txBody>
                    <a:bodyPr/>
                    <a:lstStyle/>
                    <a:p>
                      <a:r>
                        <a:rPr lang="en-US" dirty="0"/>
                        <a:t>Increased Cost </a:t>
                      </a:r>
                    </a:p>
                  </a:txBody>
                  <a:tcPr/>
                </a:tc>
                <a:extLst>
                  <a:ext uri="{0D108BD9-81ED-4DB2-BD59-A6C34878D82A}">
                    <a16:rowId xmlns:a16="http://schemas.microsoft.com/office/drawing/2014/main" val="3643326448"/>
                  </a:ext>
                </a:extLst>
              </a:tr>
              <a:tr h="370840">
                <a:tc>
                  <a:txBody>
                    <a:bodyPr/>
                    <a:lstStyle/>
                    <a:p>
                      <a:r>
                        <a:rPr lang="en-US" dirty="0"/>
                        <a:t>Teacher Compensation </a:t>
                      </a:r>
                    </a:p>
                  </a:txBody>
                  <a:tcPr/>
                </a:tc>
                <a:tc>
                  <a:txBody>
                    <a:bodyPr/>
                    <a:lstStyle/>
                    <a:p>
                      <a:r>
                        <a:rPr lang="en-US" dirty="0"/>
                        <a:t>Staffing “Hard-to Staff” Schools </a:t>
                      </a:r>
                    </a:p>
                  </a:txBody>
                  <a:tcPr/>
                </a:tc>
                <a:extLst>
                  <a:ext uri="{0D108BD9-81ED-4DB2-BD59-A6C34878D82A}">
                    <a16:rowId xmlns:a16="http://schemas.microsoft.com/office/drawing/2014/main" val="2567386629"/>
                  </a:ext>
                </a:extLst>
              </a:tr>
              <a:tr h="370840">
                <a:tc>
                  <a:txBody>
                    <a:bodyPr/>
                    <a:lstStyle/>
                    <a:p>
                      <a:endParaRPr lang="en-US"/>
                    </a:p>
                  </a:txBody>
                  <a:tcPr/>
                </a:tc>
                <a:tc>
                  <a:txBody>
                    <a:bodyPr/>
                    <a:lstStyle/>
                    <a:p>
                      <a:r>
                        <a:rPr lang="en-US" dirty="0"/>
                        <a:t>Workforce Diversity </a:t>
                      </a:r>
                    </a:p>
                  </a:txBody>
                  <a:tcPr/>
                </a:tc>
                <a:extLst>
                  <a:ext uri="{0D108BD9-81ED-4DB2-BD59-A6C34878D82A}">
                    <a16:rowId xmlns:a16="http://schemas.microsoft.com/office/drawing/2014/main" val="932124156"/>
                  </a:ext>
                </a:extLst>
              </a:tr>
              <a:tr h="370840">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14793040"/>
                  </a:ext>
                </a:extLst>
              </a:tr>
            </a:tbl>
          </a:graphicData>
        </a:graphic>
      </p:graphicFrame>
      <p:sp>
        <p:nvSpPr>
          <p:cNvPr id="13" name="TextBox 12">
            <a:extLst>
              <a:ext uri="{FF2B5EF4-FFF2-40B4-BE49-F238E27FC236}">
                <a16:creationId xmlns:a16="http://schemas.microsoft.com/office/drawing/2014/main" id="{D1417CFE-8328-4D17-BC33-2474E2F82C42}"/>
              </a:ext>
            </a:extLst>
          </p:cNvPr>
          <p:cNvSpPr txBox="1"/>
          <p:nvPr/>
        </p:nvSpPr>
        <p:spPr>
          <a:xfrm>
            <a:off x="1954763" y="4556440"/>
            <a:ext cx="8308909" cy="446276"/>
          </a:xfrm>
          <a:prstGeom prst="rect">
            <a:avLst/>
          </a:prstGeom>
          <a:noFill/>
        </p:spPr>
        <p:txBody>
          <a:bodyPr wrap="square">
            <a:spAutoFit/>
          </a:bodyPr>
          <a:lstStyle/>
          <a:p>
            <a:pPr algn="l"/>
            <a:endParaRPr lang="en-US" sz="1200" b="0" i="0" u="none" strike="noStrike" baseline="0" dirty="0">
              <a:solidFill>
                <a:srgbClr val="000000"/>
              </a:solidFill>
              <a:latin typeface="Arial" panose="020B0604020202020204" pitchFamily="34" charset="0"/>
            </a:endParaRPr>
          </a:p>
          <a:p>
            <a:pPr marR="34410" algn="l"/>
            <a:r>
              <a:rPr lang="en-US" sz="1100" b="0" i="0" u="none" strike="noStrike" baseline="0" dirty="0">
                <a:solidFill>
                  <a:srgbClr val="7E7E7E"/>
                </a:solidFill>
                <a:latin typeface="Arial" panose="020B0604020202020204" pitchFamily="34" charset="0"/>
              </a:rPr>
              <a:t>Source: Carver-Thomas &amp; Darling-Hammond, 2017; </a:t>
            </a:r>
            <a:r>
              <a:rPr lang="en-US" sz="1100" b="0" i="0" u="none" strike="noStrike" baseline="0" dirty="0" err="1">
                <a:solidFill>
                  <a:srgbClr val="7E7E7E"/>
                </a:solidFill>
                <a:latin typeface="Arial" panose="020B0604020202020204" pitchFamily="34" charset="0"/>
              </a:rPr>
              <a:t>Podolsky</a:t>
            </a:r>
            <a:r>
              <a:rPr lang="en-US" sz="1100" b="0" i="0" u="none" strike="noStrike" baseline="0" dirty="0">
                <a:solidFill>
                  <a:srgbClr val="7E7E7E"/>
                </a:solidFill>
                <a:latin typeface="Arial" panose="020B0604020202020204" pitchFamily="34" charset="0"/>
              </a:rPr>
              <a:t>, </a:t>
            </a:r>
            <a:r>
              <a:rPr lang="en-US" sz="1100" b="0" i="0" u="none" strike="noStrike" baseline="0" dirty="0" err="1">
                <a:solidFill>
                  <a:srgbClr val="7E7E7E"/>
                </a:solidFill>
                <a:latin typeface="Arial" panose="020B0604020202020204" pitchFamily="34" charset="0"/>
              </a:rPr>
              <a:t>Kini</a:t>
            </a:r>
            <a:r>
              <a:rPr lang="en-US" sz="1100" b="0" i="0" u="none" strike="noStrike" baseline="0" dirty="0">
                <a:solidFill>
                  <a:srgbClr val="7E7E7E"/>
                </a:solidFill>
                <a:latin typeface="Arial" panose="020B0604020202020204" pitchFamily="34" charset="0"/>
              </a:rPr>
              <a:t>, Bishop, &amp; Darling-Hammond, 2016</a:t>
            </a:r>
            <a:endParaRPr lang="en-US" dirty="0"/>
          </a:p>
        </p:txBody>
      </p:sp>
    </p:spTree>
    <p:extLst>
      <p:ext uri="{BB962C8B-B14F-4D97-AF65-F5344CB8AC3E}">
        <p14:creationId xmlns:p14="http://schemas.microsoft.com/office/powerpoint/2010/main" val="21661484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F66E9-68E4-47C3-8E3A-D289CF2F2D41}"/>
              </a:ext>
            </a:extLst>
          </p:cNvPr>
          <p:cNvSpPr>
            <a:spLocks noGrp="1"/>
          </p:cNvSpPr>
          <p:nvPr>
            <p:ph type="title"/>
          </p:nvPr>
        </p:nvSpPr>
        <p:spPr/>
        <p:txBody>
          <a:bodyPr/>
          <a:lstStyle/>
          <a:p>
            <a:r>
              <a:rPr lang="en-US" b="1" dirty="0">
                <a:solidFill>
                  <a:schemeClr val="accent6">
                    <a:lumMod val="75000"/>
                  </a:schemeClr>
                </a:solidFill>
                <a:latin typeface="Helvetica LT Std" panose="020B0504020202020204"/>
              </a:rPr>
              <a:t>Reasons Induction Teacher Leave </a:t>
            </a:r>
          </a:p>
        </p:txBody>
      </p:sp>
      <p:sp>
        <p:nvSpPr>
          <p:cNvPr id="3" name="Content Placeholder 2">
            <a:extLst>
              <a:ext uri="{FF2B5EF4-FFF2-40B4-BE49-F238E27FC236}">
                <a16:creationId xmlns:a16="http://schemas.microsoft.com/office/drawing/2014/main" id="{808D33FE-2A56-4032-BEAB-E1F999483A52}"/>
              </a:ext>
            </a:extLst>
          </p:cNvPr>
          <p:cNvSpPr>
            <a:spLocks noGrp="1"/>
          </p:cNvSpPr>
          <p:nvPr>
            <p:ph idx="1"/>
          </p:nvPr>
        </p:nvSpPr>
        <p:spPr>
          <a:xfrm>
            <a:off x="1062135" y="1627225"/>
            <a:ext cx="10515600" cy="4351338"/>
          </a:xfrm>
        </p:spPr>
        <p:txBody>
          <a:bodyPr>
            <a:normAutofit fontScale="77500" lnSpcReduction="20000"/>
          </a:bodyPr>
          <a:lstStyle/>
          <a:p>
            <a:pPr marL="0" indent="0">
              <a:lnSpc>
                <a:spcPct val="120000"/>
              </a:lnSpc>
              <a:spcBef>
                <a:spcPts val="0"/>
              </a:spcBef>
              <a:buNone/>
            </a:pPr>
            <a:r>
              <a:rPr lang="en-US" sz="2800" b="0" i="0" u="none" strike="noStrike" baseline="0" dirty="0">
                <a:latin typeface="Helvetica LT Std" panose="020B0504020202020204"/>
              </a:rPr>
              <a:t>The most frequently cited reason new teachers gave for leaving teaching was </a:t>
            </a:r>
            <a:r>
              <a:rPr lang="en-US" sz="2800" b="1" i="0" u="none" strike="noStrike" baseline="0" dirty="0">
                <a:latin typeface="Helvetica LT Std" panose="020B0504020202020204"/>
              </a:rPr>
              <a:t>dissatisfaction with a variety of school and working conditions</a:t>
            </a:r>
            <a:r>
              <a:rPr lang="en-US" sz="2800" b="0" i="0" u="none" strike="noStrike" baseline="0" dirty="0">
                <a:latin typeface="Helvetica LT Std" panose="020B0504020202020204"/>
              </a:rPr>
              <a:t>, including: </a:t>
            </a:r>
          </a:p>
          <a:p>
            <a:pPr marL="0" indent="0">
              <a:lnSpc>
                <a:spcPct val="120000"/>
              </a:lnSpc>
              <a:spcBef>
                <a:spcPts val="0"/>
              </a:spcBef>
              <a:buNone/>
            </a:pPr>
            <a:endParaRPr lang="en-US" dirty="0">
              <a:latin typeface="Helvetica LT Std" panose="020B0504020202020204"/>
            </a:endParaRPr>
          </a:p>
          <a:p>
            <a:pPr lvl="1">
              <a:lnSpc>
                <a:spcPct val="120000"/>
              </a:lnSpc>
              <a:spcBef>
                <a:spcPts val="0"/>
              </a:spcBef>
            </a:pPr>
            <a:r>
              <a:rPr lang="en-US" b="0" i="0" u="none" strike="noStrike" baseline="0" dirty="0">
                <a:latin typeface="Helvetica LT Std" panose="020B0504020202020204"/>
              </a:rPr>
              <a:t>Salaries</a:t>
            </a:r>
          </a:p>
          <a:p>
            <a:pPr lvl="1">
              <a:lnSpc>
                <a:spcPct val="120000"/>
              </a:lnSpc>
              <a:spcBef>
                <a:spcPts val="0"/>
              </a:spcBef>
            </a:pPr>
            <a:r>
              <a:rPr lang="en-US" b="0" i="0" u="none" strike="noStrike" baseline="0" dirty="0">
                <a:latin typeface="Helvetica LT Std" panose="020B0504020202020204"/>
              </a:rPr>
              <a:t>Classroom resources</a:t>
            </a:r>
          </a:p>
          <a:p>
            <a:pPr lvl="1">
              <a:lnSpc>
                <a:spcPct val="120000"/>
              </a:lnSpc>
              <a:spcBef>
                <a:spcPts val="0"/>
              </a:spcBef>
            </a:pPr>
            <a:r>
              <a:rPr lang="en-US" b="0" i="0" u="none" strike="noStrike" baseline="0" dirty="0">
                <a:latin typeface="Helvetica LT Std" panose="020B0504020202020204"/>
              </a:rPr>
              <a:t>Student behavior</a:t>
            </a:r>
          </a:p>
          <a:p>
            <a:pPr lvl="1">
              <a:lnSpc>
                <a:spcPct val="120000"/>
              </a:lnSpc>
              <a:spcBef>
                <a:spcPts val="0"/>
              </a:spcBef>
            </a:pPr>
            <a:r>
              <a:rPr lang="en-US" b="0" i="0" u="none" strike="noStrike" baseline="0" dirty="0">
                <a:latin typeface="Helvetica LT Std" panose="020B0504020202020204"/>
              </a:rPr>
              <a:t>Accountability</a:t>
            </a:r>
          </a:p>
          <a:p>
            <a:pPr lvl="1">
              <a:lnSpc>
                <a:spcPct val="120000"/>
              </a:lnSpc>
              <a:spcBef>
                <a:spcPts val="0"/>
              </a:spcBef>
            </a:pPr>
            <a:r>
              <a:rPr lang="en-US" b="0" i="0" u="none" strike="noStrike" baseline="0" dirty="0">
                <a:latin typeface="Helvetica LT Std" panose="020B0504020202020204"/>
              </a:rPr>
              <a:t>Development opportunities</a:t>
            </a:r>
          </a:p>
          <a:p>
            <a:pPr lvl="1">
              <a:lnSpc>
                <a:spcPct val="120000"/>
              </a:lnSpc>
              <a:spcBef>
                <a:spcPts val="0"/>
              </a:spcBef>
            </a:pPr>
            <a:r>
              <a:rPr lang="en-US" b="0" i="0" u="none" strike="noStrike" baseline="0" dirty="0">
                <a:latin typeface="Helvetica LT Std" panose="020B0504020202020204"/>
              </a:rPr>
              <a:t>Input into key decisions</a:t>
            </a:r>
          </a:p>
          <a:p>
            <a:pPr lvl="1">
              <a:lnSpc>
                <a:spcPct val="120000"/>
              </a:lnSpc>
              <a:spcBef>
                <a:spcPts val="0"/>
              </a:spcBef>
            </a:pPr>
            <a:r>
              <a:rPr lang="en-US" b="0" i="0" u="none" strike="noStrike" baseline="0" dirty="0">
                <a:latin typeface="Helvetica LT Std" panose="020B0504020202020204"/>
              </a:rPr>
              <a:t>School leadership</a:t>
            </a:r>
          </a:p>
          <a:p>
            <a:pPr marR="0" algn="l"/>
            <a:endParaRPr lang="en-US" sz="2800" b="0" i="0" u="none" strike="noStrike" baseline="0" dirty="0">
              <a:latin typeface="Arial" panose="020B0604020202020204" pitchFamily="34" charset="0"/>
            </a:endParaRPr>
          </a:p>
          <a:p>
            <a:pPr algn="l"/>
            <a:endParaRPr lang="en-US" sz="1800" b="0" i="0" u="none" strike="noStrike" baseline="0" dirty="0">
              <a:solidFill>
                <a:srgbClr val="000000"/>
              </a:solidFill>
              <a:latin typeface="Arial" panose="020B0604020202020204" pitchFamily="34" charset="0"/>
            </a:endParaRPr>
          </a:p>
          <a:p>
            <a:pPr marR="93260" algn="l"/>
            <a:r>
              <a:rPr lang="en-US" sz="1800" b="0" i="0" u="none" strike="noStrike" baseline="0" dirty="0">
                <a:solidFill>
                  <a:srgbClr val="7E7E7E"/>
                </a:solidFill>
                <a:latin typeface="Arial" panose="020B0604020202020204" pitchFamily="34" charset="0"/>
              </a:rPr>
              <a:t>Source: Ingersoll, Merrill, &amp; Stuckey, 2014</a:t>
            </a:r>
            <a:endParaRPr lang="en-US" dirty="0"/>
          </a:p>
        </p:txBody>
      </p:sp>
    </p:spTree>
    <p:extLst>
      <p:ext uri="{BB962C8B-B14F-4D97-AF65-F5344CB8AC3E}">
        <p14:creationId xmlns:p14="http://schemas.microsoft.com/office/powerpoint/2010/main" val="16184129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84B75-ED6F-45D4-8D4E-E61CA98A2BE6}"/>
              </a:ext>
            </a:extLst>
          </p:cNvPr>
          <p:cNvSpPr>
            <a:spLocks noGrp="1"/>
          </p:cNvSpPr>
          <p:nvPr>
            <p:ph type="title"/>
          </p:nvPr>
        </p:nvSpPr>
        <p:spPr/>
        <p:txBody>
          <a:bodyPr/>
          <a:lstStyle/>
          <a:p>
            <a:r>
              <a:rPr lang="en-US" b="1" dirty="0">
                <a:solidFill>
                  <a:schemeClr val="accent6">
                    <a:lumMod val="75000"/>
                  </a:schemeClr>
                </a:solidFill>
                <a:latin typeface="Helvetica LT Std" panose="020B0504020202020204"/>
              </a:rPr>
              <a:t>The Role of Working Condition </a:t>
            </a:r>
          </a:p>
        </p:txBody>
      </p:sp>
      <p:sp>
        <p:nvSpPr>
          <p:cNvPr id="3" name="Content Placeholder 2">
            <a:extLst>
              <a:ext uri="{FF2B5EF4-FFF2-40B4-BE49-F238E27FC236}">
                <a16:creationId xmlns:a16="http://schemas.microsoft.com/office/drawing/2014/main" id="{CB2B9F8F-0533-47E1-B6C3-C06448B60A78}"/>
              </a:ext>
            </a:extLst>
          </p:cNvPr>
          <p:cNvSpPr>
            <a:spLocks noGrp="1"/>
          </p:cNvSpPr>
          <p:nvPr>
            <p:ph idx="1"/>
          </p:nvPr>
        </p:nvSpPr>
        <p:spPr>
          <a:xfrm>
            <a:off x="940837" y="1816294"/>
            <a:ext cx="10515600" cy="4351338"/>
          </a:xfrm>
        </p:spPr>
        <p:txBody>
          <a:bodyPr>
            <a:normAutofit/>
          </a:bodyPr>
          <a:lstStyle/>
          <a:p>
            <a:pPr algn="l"/>
            <a:endParaRPr lang="en-US" sz="1600" b="0" i="0" u="none" strike="noStrike" baseline="0" dirty="0">
              <a:solidFill>
                <a:srgbClr val="000000"/>
              </a:solidFill>
              <a:latin typeface="Arial" panose="020B0604020202020204" pitchFamily="34" charset="0"/>
            </a:endParaRPr>
          </a:p>
          <a:p>
            <a:endParaRPr lang="en-US" sz="1600" b="0" i="0" u="none" strike="noStrike" baseline="0" dirty="0">
              <a:latin typeface="Arial" panose="020B0604020202020204" pitchFamily="34" charset="0"/>
            </a:endParaRPr>
          </a:p>
          <a:p>
            <a:pPr marR="0" algn="l"/>
            <a:r>
              <a:rPr lang="en-US" sz="2800" b="0" i="0" u="none" strike="noStrike" baseline="0" dirty="0">
                <a:latin typeface="Arial" panose="020B0604020202020204" pitchFamily="34" charset="0"/>
              </a:rPr>
              <a:t>Teachers’ satisfaction with working conditions are a predictor of retention</a:t>
            </a:r>
          </a:p>
          <a:p>
            <a:pPr marR="0" algn="l"/>
            <a:r>
              <a:rPr lang="en-US" sz="2800" b="0" i="0" u="none" strike="noStrike" baseline="0" dirty="0">
                <a:solidFill>
                  <a:srgbClr val="000000"/>
                </a:solidFill>
                <a:latin typeface="Arial" panose="020B0604020202020204" pitchFamily="34" charset="0"/>
              </a:rPr>
              <a:t>Several workplace conditions associated with teacher turnover include: </a:t>
            </a:r>
          </a:p>
          <a:p>
            <a:pPr lvl="1"/>
            <a:r>
              <a:rPr lang="en-US" sz="2000" b="0" i="0" u="none" strike="noStrike" baseline="0" dirty="0">
                <a:solidFill>
                  <a:srgbClr val="000000"/>
                </a:solidFill>
                <a:latin typeface="Arial" panose="020B0604020202020204" pitchFamily="34" charset="0"/>
              </a:rPr>
              <a:t>School culture</a:t>
            </a:r>
          </a:p>
          <a:p>
            <a:pPr lvl="1"/>
            <a:r>
              <a:rPr lang="en-US" sz="2000" b="0" i="0" u="none" strike="noStrike" baseline="0" dirty="0">
                <a:solidFill>
                  <a:srgbClr val="000000"/>
                </a:solidFill>
                <a:latin typeface="Arial" panose="020B0604020202020204" pitchFamily="34" charset="0"/>
              </a:rPr>
              <a:t>Experiences with professional development</a:t>
            </a:r>
          </a:p>
          <a:p>
            <a:pPr lvl="1"/>
            <a:r>
              <a:rPr lang="en-US" sz="2000" b="0" i="0" u="none" strike="noStrike" baseline="0" dirty="0">
                <a:solidFill>
                  <a:srgbClr val="000000"/>
                </a:solidFill>
                <a:latin typeface="Arial" panose="020B0604020202020204" pitchFamily="34" charset="0"/>
              </a:rPr>
              <a:t>Shared decision-making</a:t>
            </a:r>
          </a:p>
          <a:p>
            <a:pPr lvl="1"/>
            <a:r>
              <a:rPr lang="en-US" sz="2000" b="0" i="0" u="none" strike="noStrike" baseline="0" dirty="0">
                <a:solidFill>
                  <a:srgbClr val="000000"/>
                </a:solidFill>
                <a:latin typeface="Arial" panose="020B0604020202020204" pitchFamily="34" charset="0"/>
              </a:rPr>
              <a:t>Time for professional collaboration and planning</a:t>
            </a:r>
          </a:p>
          <a:p>
            <a:endParaRPr lang="en-US" dirty="0"/>
          </a:p>
        </p:txBody>
      </p:sp>
    </p:spTree>
    <p:extLst>
      <p:ext uri="{BB962C8B-B14F-4D97-AF65-F5344CB8AC3E}">
        <p14:creationId xmlns:p14="http://schemas.microsoft.com/office/powerpoint/2010/main" val="6987599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1EB57-F93D-47D7-8A65-8E628EAEF1B9}"/>
              </a:ext>
            </a:extLst>
          </p:cNvPr>
          <p:cNvSpPr>
            <a:spLocks noGrp="1"/>
          </p:cNvSpPr>
          <p:nvPr>
            <p:ph type="title"/>
          </p:nvPr>
        </p:nvSpPr>
        <p:spPr/>
        <p:txBody>
          <a:bodyPr/>
          <a:lstStyle/>
          <a:p>
            <a:r>
              <a:rPr lang="en-US" b="1" dirty="0">
                <a:solidFill>
                  <a:schemeClr val="accent6">
                    <a:lumMod val="75000"/>
                  </a:schemeClr>
                </a:solidFill>
                <a:latin typeface="Helvetica LT Std" panose="020B0504020202020204"/>
              </a:rPr>
              <a:t>The Solution </a:t>
            </a:r>
          </a:p>
        </p:txBody>
      </p:sp>
      <p:sp>
        <p:nvSpPr>
          <p:cNvPr id="3" name="Content Placeholder 2">
            <a:extLst>
              <a:ext uri="{FF2B5EF4-FFF2-40B4-BE49-F238E27FC236}">
                <a16:creationId xmlns:a16="http://schemas.microsoft.com/office/drawing/2014/main" id="{166A4E3A-91C2-4082-8D0D-5DEBF9B80531}"/>
              </a:ext>
            </a:extLst>
          </p:cNvPr>
          <p:cNvSpPr>
            <a:spLocks noGrp="1"/>
          </p:cNvSpPr>
          <p:nvPr>
            <p:ph idx="1"/>
          </p:nvPr>
        </p:nvSpPr>
        <p:spPr/>
        <p:txBody>
          <a:bodyPr/>
          <a:lstStyle/>
          <a:p>
            <a:r>
              <a:rPr lang="en-US" dirty="0"/>
              <a:t>Developing a comprehensive educator talent management framework that encompasses the entire educator career continuum</a:t>
            </a:r>
          </a:p>
        </p:txBody>
      </p:sp>
      <p:pic>
        <p:nvPicPr>
          <p:cNvPr id="4" name="Picture 3">
            <a:extLst>
              <a:ext uri="{FF2B5EF4-FFF2-40B4-BE49-F238E27FC236}">
                <a16:creationId xmlns:a16="http://schemas.microsoft.com/office/drawing/2014/main" id="{92F69AC0-68C0-4633-9D50-1CEB648D3B17}"/>
              </a:ext>
            </a:extLst>
          </p:cNvPr>
          <p:cNvPicPr>
            <a:picLocks noChangeAspect="1"/>
          </p:cNvPicPr>
          <p:nvPr/>
        </p:nvPicPr>
        <p:blipFill rotWithShape="1">
          <a:blip r:embed="rId2">
            <a:extLst>
              <a:ext uri="{28A0092B-C50C-407E-A947-70E740481C1C}">
                <a14:useLocalDpi xmlns:a14="http://schemas.microsoft.com/office/drawing/2010/main" val="0"/>
              </a:ext>
            </a:extLst>
          </a:blip>
          <a:srcRect l="11567" r="11412" b="-2344"/>
          <a:stretch/>
        </p:blipFill>
        <p:spPr>
          <a:xfrm>
            <a:off x="914400" y="3534560"/>
            <a:ext cx="11027664" cy="1476352"/>
          </a:xfrm>
          <a:prstGeom prst="rect">
            <a:avLst/>
          </a:prstGeom>
        </p:spPr>
      </p:pic>
      <p:sp>
        <p:nvSpPr>
          <p:cNvPr id="5" name="TextBox 4">
            <a:extLst>
              <a:ext uri="{FF2B5EF4-FFF2-40B4-BE49-F238E27FC236}">
                <a16:creationId xmlns:a16="http://schemas.microsoft.com/office/drawing/2014/main" id="{985C7707-44F5-4C39-BB04-D8A6176EB22D}"/>
              </a:ext>
            </a:extLst>
          </p:cNvPr>
          <p:cNvSpPr txBox="1"/>
          <p:nvPr/>
        </p:nvSpPr>
        <p:spPr>
          <a:xfrm>
            <a:off x="1204239" y="3901938"/>
            <a:ext cx="1504401" cy="3385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rPr>
              <a:t>Demographics</a:t>
            </a:r>
            <a:endPar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8E66D86A-C50D-4318-BE07-9C28A5914273}"/>
              </a:ext>
            </a:extLst>
          </p:cNvPr>
          <p:cNvSpPr txBox="1"/>
          <p:nvPr/>
        </p:nvSpPr>
        <p:spPr>
          <a:xfrm>
            <a:off x="2998478" y="3901936"/>
            <a:ext cx="1504401"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Attract</a:t>
            </a:r>
          </a:p>
        </p:txBody>
      </p:sp>
      <p:sp>
        <p:nvSpPr>
          <p:cNvPr id="7" name="TextBox 6">
            <a:extLst>
              <a:ext uri="{FF2B5EF4-FFF2-40B4-BE49-F238E27FC236}">
                <a16:creationId xmlns:a16="http://schemas.microsoft.com/office/drawing/2014/main" id="{7EDBFDEE-CE9D-4906-A7E2-4AD548CCD40F}"/>
              </a:ext>
            </a:extLst>
          </p:cNvPr>
          <p:cNvSpPr txBox="1"/>
          <p:nvPr/>
        </p:nvSpPr>
        <p:spPr>
          <a:xfrm>
            <a:off x="4792716" y="3901936"/>
            <a:ext cx="1504401"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Prepare</a:t>
            </a:r>
          </a:p>
        </p:txBody>
      </p:sp>
      <p:sp>
        <p:nvSpPr>
          <p:cNvPr id="8" name="TextBox 7">
            <a:extLst>
              <a:ext uri="{FF2B5EF4-FFF2-40B4-BE49-F238E27FC236}">
                <a16:creationId xmlns:a16="http://schemas.microsoft.com/office/drawing/2014/main" id="{DC91551F-7545-4D11-A992-3B445027D3B6}"/>
              </a:ext>
            </a:extLst>
          </p:cNvPr>
          <p:cNvSpPr txBox="1"/>
          <p:nvPr/>
        </p:nvSpPr>
        <p:spPr>
          <a:xfrm>
            <a:off x="6573151" y="3901933"/>
            <a:ext cx="1504401"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Develop</a:t>
            </a:r>
            <a:endPar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FF5AC802-F94B-42D8-BA08-C64EDBD625FE}"/>
              </a:ext>
            </a:extLst>
          </p:cNvPr>
          <p:cNvSpPr txBox="1"/>
          <p:nvPr/>
        </p:nvSpPr>
        <p:spPr>
          <a:xfrm>
            <a:off x="8353586" y="3901931"/>
            <a:ext cx="1504401"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Support</a:t>
            </a:r>
            <a:endPar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4BE135AB-CBA2-459B-B9C2-8C547CC72D10}"/>
              </a:ext>
            </a:extLst>
          </p:cNvPr>
          <p:cNvSpPr txBox="1"/>
          <p:nvPr/>
        </p:nvSpPr>
        <p:spPr>
          <a:xfrm>
            <a:off x="10161628" y="3893715"/>
            <a:ext cx="1504401"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Retain</a:t>
            </a:r>
            <a:endPar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97869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9EAC2-8C89-4BE9-9D28-C2AFFCBA1F95}"/>
              </a:ext>
            </a:extLst>
          </p:cNvPr>
          <p:cNvSpPr>
            <a:spLocks noGrp="1"/>
          </p:cNvSpPr>
          <p:nvPr>
            <p:ph type="title"/>
          </p:nvPr>
        </p:nvSpPr>
        <p:spPr>
          <a:xfrm>
            <a:off x="1380565" y="365126"/>
            <a:ext cx="8658785" cy="1325563"/>
          </a:xfrm>
        </p:spPr>
        <p:txBody>
          <a:bodyPr>
            <a:normAutofit/>
          </a:bodyPr>
          <a:lstStyle/>
          <a:p>
            <a:r>
              <a:rPr lang="en-US" b="1" dirty="0">
                <a:solidFill>
                  <a:schemeClr val="accent6">
                    <a:lumMod val="75000"/>
                  </a:schemeClr>
                </a:solidFill>
                <a:latin typeface="Helvetica LT Std" panose="020B0504020202020204"/>
              </a:rPr>
              <a:t>General Structure </a:t>
            </a:r>
          </a:p>
        </p:txBody>
      </p:sp>
      <p:graphicFrame>
        <p:nvGraphicFramePr>
          <p:cNvPr id="5" name="Content Placeholder 2">
            <a:extLst>
              <a:ext uri="{FF2B5EF4-FFF2-40B4-BE49-F238E27FC236}">
                <a16:creationId xmlns:a16="http://schemas.microsoft.com/office/drawing/2014/main" id="{39ECF3B1-FCB6-4D7F-8E1F-8B6DA52DEC6B}"/>
              </a:ext>
            </a:extLst>
          </p:cNvPr>
          <p:cNvGraphicFramePr>
            <a:graphicFrameLocks noGrp="1"/>
          </p:cNvGraphicFramePr>
          <p:nvPr>
            <p:ph idx="1"/>
            <p:extLst>
              <p:ext uri="{D42A27DB-BD31-4B8C-83A1-F6EECF244321}">
                <p14:modId xmlns:p14="http://schemas.microsoft.com/office/powerpoint/2010/main" val="2194248133"/>
              </p:ext>
            </p:extLst>
          </p:nvPr>
        </p:nvGraphicFramePr>
        <p:xfrm>
          <a:off x="1380565" y="1690689"/>
          <a:ext cx="10273553" cy="423798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26804163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FBE1F-96B3-452D-B0B7-04C9891D72D9}"/>
              </a:ext>
            </a:extLst>
          </p:cNvPr>
          <p:cNvSpPr>
            <a:spLocks noGrp="1"/>
          </p:cNvSpPr>
          <p:nvPr>
            <p:ph type="title"/>
          </p:nvPr>
        </p:nvSpPr>
        <p:spPr>
          <a:xfrm>
            <a:off x="914400" y="312737"/>
            <a:ext cx="10935478" cy="1325563"/>
          </a:xfrm>
        </p:spPr>
        <p:txBody>
          <a:bodyPr>
            <a:normAutofit/>
          </a:bodyPr>
          <a:lstStyle/>
          <a:p>
            <a:r>
              <a:rPr lang="en-US" b="1" dirty="0">
                <a:solidFill>
                  <a:schemeClr val="accent6">
                    <a:lumMod val="75000"/>
                  </a:schemeClr>
                </a:solidFill>
                <a:latin typeface="Helvetica LT Std" panose="020B0504020202020204"/>
              </a:rPr>
              <a:t>Educator Pipeline Review Process </a:t>
            </a:r>
          </a:p>
        </p:txBody>
      </p:sp>
      <p:sp>
        <p:nvSpPr>
          <p:cNvPr id="4" name="Rectangle 3">
            <a:extLst>
              <a:ext uri="{FF2B5EF4-FFF2-40B4-BE49-F238E27FC236}">
                <a16:creationId xmlns:a16="http://schemas.microsoft.com/office/drawing/2014/main" id="{13C147ED-FFCD-4936-959C-AADEB1CB453D}"/>
              </a:ext>
            </a:extLst>
          </p:cNvPr>
          <p:cNvSpPr/>
          <p:nvPr/>
        </p:nvSpPr>
        <p:spPr>
          <a:xfrm>
            <a:off x="3048000" y="1397000"/>
            <a:ext cx="6096000" cy="4064000"/>
          </a:xfrm>
          <a:prstGeom prst="rect">
            <a:avLst/>
          </a:prstGeom>
        </p:spPr>
        <p:txBody>
          <a:bodyPr/>
          <a:lstStyle/>
          <a:p>
            <a:pPr lvl="0">
              <a:buChar char="•"/>
            </a:pPr>
            <a:endParaRPr lang="en-US"/>
          </a:p>
          <a:p>
            <a:pPr lvl="0">
              <a:buChar char="•"/>
            </a:pPr>
            <a:endParaRPr lang="en-US"/>
          </a:p>
          <a:p>
            <a:pPr lvl="0">
              <a:buChar char="•"/>
            </a:pPr>
            <a:endParaRPr lang="en-US"/>
          </a:p>
        </p:txBody>
      </p:sp>
      <p:graphicFrame>
        <p:nvGraphicFramePr>
          <p:cNvPr id="22" name="Diagram 21">
            <a:extLst>
              <a:ext uri="{FF2B5EF4-FFF2-40B4-BE49-F238E27FC236}">
                <a16:creationId xmlns:a16="http://schemas.microsoft.com/office/drawing/2014/main" id="{1E881E5F-6B1D-47D2-BA51-4EE6706710FB}"/>
              </a:ext>
            </a:extLst>
          </p:cNvPr>
          <p:cNvGraphicFramePr/>
          <p:nvPr>
            <p:extLst>
              <p:ext uri="{D42A27DB-BD31-4B8C-83A1-F6EECF244321}">
                <p14:modId xmlns:p14="http://schemas.microsoft.com/office/powerpoint/2010/main" val="2659071651"/>
              </p:ext>
            </p:extLst>
          </p:nvPr>
        </p:nvGraphicFramePr>
        <p:xfrm>
          <a:off x="1310640" y="1524000"/>
          <a:ext cx="10404438" cy="464102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6396168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002060"/>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EA6EC-660D-4260-A77A-0F30518D6696}"/>
              </a:ext>
            </a:extLst>
          </p:cNvPr>
          <p:cNvSpPr>
            <a:spLocks noGrp="1"/>
          </p:cNvSpPr>
          <p:nvPr>
            <p:ph type="title" idx="4294967295"/>
          </p:nvPr>
        </p:nvSpPr>
        <p:spPr>
          <a:xfrm>
            <a:off x="1270647" y="2755374"/>
            <a:ext cx="10267106" cy="1987550"/>
          </a:xfrm>
        </p:spPr>
        <p:txBody>
          <a:bodyPr>
            <a:normAutofit/>
          </a:bodyPr>
          <a:lstStyle/>
          <a:p>
            <a:pPr algn="ctr"/>
            <a:r>
              <a:rPr lang="en-US" sz="4400" b="1" dirty="0">
                <a:solidFill>
                  <a:schemeClr val="bg1"/>
                </a:solidFill>
                <a:latin typeface="Helvetica LT Std" panose="020B0504020202020204" pitchFamily="34" charset="0"/>
              </a:rPr>
              <a:t>Group </a:t>
            </a:r>
            <a:r>
              <a:rPr lang="en-US" b="1" dirty="0">
                <a:solidFill>
                  <a:schemeClr val="bg1"/>
                </a:solidFill>
                <a:latin typeface="Helvetica LT Std" panose="020B0504020202020204" pitchFamily="34" charset="0"/>
              </a:rPr>
              <a:t>Practice </a:t>
            </a:r>
            <a:br>
              <a:rPr lang="en-US" b="1" dirty="0">
                <a:solidFill>
                  <a:schemeClr val="bg1"/>
                </a:solidFill>
                <a:latin typeface="Helvetica LT Std" panose="020B0504020202020204" pitchFamily="34" charset="0"/>
              </a:rPr>
            </a:br>
            <a:br>
              <a:rPr lang="en-US" b="1" dirty="0">
                <a:solidFill>
                  <a:schemeClr val="bg1"/>
                </a:solidFill>
                <a:latin typeface="Helvetica LT Std" panose="020B0504020202020204" pitchFamily="34" charset="0"/>
              </a:rPr>
            </a:br>
            <a:endParaRPr lang="en-US" sz="4400" b="1" dirty="0">
              <a:solidFill>
                <a:schemeClr val="accent4">
                  <a:lumMod val="60000"/>
                  <a:lumOff val="40000"/>
                </a:schemeClr>
              </a:solidFill>
              <a:latin typeface="Helvetica LT Std" panose="020B0504020202020204" pitchFamily="34" charset="0"/>
            </a:endParaRPr>
          </a:p>
        </p:txBody>
      </p:sp>
    </p:spTree>
    <p:custDataLst>
      <p:tags r:id="rId1"/>
    </p:custDataLst>
    <p:extLst>
      <p:ext uri="{BB962C8B-B14F-4D97-AF65-F5344CB8AC3E}">
        <p14:creationId xmlns:p14="http://schemas.microsoft.com/office/powerpoint/2010/main" val="9938822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2761</TotalTime>
  <Words>2186</Words>
  <Application>Microsoft Office PowerPoint</Application>
  <PresentationFormat>Widescreen</PresentationFormat>
  <Paragraphs>264</Paragraphs>
  <Slides>23</Slides>
  <Notes>18</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23</vt:i4>
      </vt:variant>
    </vt:vector>
  </HeadingPairs>
  <TitlesOfParts>
    <vt:vector size="34" baseType="lpstr">
      <vt:lpstr>Arial</vt:lpstr>
      <vt:lpstr>Arial Black</vt:lpstr>
      <vt:lpstr>Calibri</vt:lpstr>
      <vt:lpstr>Calibri Light</vt:lpstr>
      <vt:lpstr>Helvetica LT Std</vt:lpstr>
      <vt:lpstr>HelveticaLTStd-Roman</vt:lpstr>
      <vt:lpstr>Times New Roman</vt:lpstr>
      <vt:lpstr>Wingdings</vt:lpstr>
      <vt:lpstr>Wingdings 2</vt:lpstr>
      <vt:lpstr>1_Office Theme</vt:lpstr>
      <vt:lpstr>2_Office Theme</vt:lpstr>
      <vt:lpstr>PowerPoint Presentation</vt:lpstr>
      <vt:lpstr>There are currently about 119,944  teachers and 7,098 school leaders in Georgia public schools </vt:lpstr>
      <vt:lpstr>Predictors and Impacts of Teacher Turnover </vt:lpstr>
      <vt:lpstr>Reasons Induction Teacher Leave </vt:lpstr>
      <vt:lpstr>The Role of Working Condition </vt:lpstr>
      <vt:lpstr>The Solution </vt:lpstr>
      <vt:lpstr>General Structure </vt:lpstr>
      <vt:lpstr>Educator Pipeline Review Process </vt:lpstr>
      <vt:lpstr>Group Practice   </vt:lpstr>
      <vt:lpstr>How effectively are we attracting people to the education field?</vt:lpstr>
      <vt:lpstr>Stage 1: Understanding Why</vt:lpstr>
      <vt:lpstr>Stage 2: Analyze Data</vt:lpstr>
      <vt:lpstr>Who are we attracting to the field?  LEA with the Teaching As Profession (TAP) and Early Childhood Education (ECE) Courses 2020-2021</vt:lpstr>
      <vt:lpstr>Stage 3: Identify Root Causes</vt:lpstr>
      <vt:lpstr>Stage 3 Research Strategies:  Start with determining what is already being done.   </vt:lpstr>
      <vt:lpstr>Create a Plan and Measure Effectiveness </vt:lpstr>
      <vt:lpstr>TLSD Updates: Georgia’s Educator Pipeline Needs </vt:lpstr>
      <vt:lpstr>Educator Shortage Supports  State Innovations </vt:lpstr>
      <vt:lpstr>Educator Shortage Supports  State Innovations </vt:lpstr>
      <vt:lpstr>Coming Soon</vt:lpstr>
      <vt:lpstr>Dashboards on Georgia Insights</vt:lpstr>
      <vt:lpstr>Contacts: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Shauntice Wheeler</dc:creator>
  <cp:lastModifiedBy>Shauntice Wheeler</cp:lastModifiedBy>
  <cp:revision>7</cp:revision>
  <dcterms:created xsi:type="dcterms:W3CDTF">2022-03-08T03:58:19Z</dcterms:created>
  <dcterms:modified xsi:type="dcterms:W3CDTF">2022-03-10T13:56:24Z</dcterms:modified>
</cp:coreProperties>
</file>