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97"/>
  </p:normalViewPr>
  <p:slideViewPr>
    <p:cSldViewPr snapToGrid="0">
      <p:cViewPr varScale="1">
        <p:scale>
          <a:sx n="114" d="100"/>
          <a:sy n="114" d="100"/>
        </p:scale>
        <p:origin x="4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7E8CB-C0DF-10C3-3977-0C223F36B5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F06188-496A-B9EC-E9EE-C329C6EF87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E0F36E-9E98-1838-65C1-930FECF445C0}"/>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5" name="Footer Placeholder 4">
            <a:extLst>
              <a:ext uri="{FF2B5EF4-FFF2-40B4-BE49-F238E27FC236}">
                <a16:creationId xmlns:a16="http://schemas.microsoft.com/office/drawing/2014/main" id="{FBEE98C1-7861-1229-E355-2033483C1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3C9CB-CF27-4DB2-31EC-3D51CCAEF1F6}"/>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1160548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0B508-2CE1-AAD7-3970-E4078BF282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E4E586-BE67-A290-753C-B6AB861A30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31D68F-0AA3-9D01-64B1-5315A388FF6F}"/>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5" name="Footer Placeholder 4">
            <a:extLst>
              <a:ext uri="{FF2B5EF4-FFF2-40B4-BE49-F238E27FC236}">
                <a16:creationId xmlns:a16="http://schemas.microsoft.com/office/drawing/2014/main" id="{0947517F-A8E6-00F4-D7DE-C4A01D219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1F46-BB23-DED7-B2FF-5B1A5C7545DB}"/>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295594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9AF3ED-BC1A-B50C-4E59-9B54FFD7A4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3DC9B9-9B94-3EB1-58B5-3048874303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650F4-4735-787F-DB1F-250C6F51FB3F}"/>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5" name="Footer Placeholder 4">
            <a:extLst>
              <a:ext uri="{FF2B5EF4-FFF2-40B4-BE49-F238E27FC236}">
                <a16:creationId xmlns:a16="http://schemas.microsoft.com/office/drawing/2014/main" id="{8C50A0D3-46E4-A8BC-511E-327F1EFFC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388CF5-7DA3-958A-0B4E-08788F43AC41}"/>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407597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D18E7-1F0C-6EAD-3DA4-1A0C3D9712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22569E-10FA-BAFC-F6D9-5A317E9EE3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1DC54D-51C2-6B15-5974-2A15E2715DFA}"/>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5" name="Footer Placeholder 4">
            <a:extLst>
              <a:ext uri="{FF2B5EF4-FFF2-40B4-BE49-F238E27FC236}">
                <a16:creationId xmlns:a16="http://schemas.microsoft.com/office/drawing/2014/main" id="{2AADCA94-E11D-36B1-5025-AFBE48BBB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87975-BFF1-0479-12F5-A7D256C476A0}"/>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1654683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548AE-0DD9-FC51-EAE7-3EC215BC6B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42C3AE-608C-9ED2-9F3A-FEF72DBFC6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4B800F-3EF4-1261-A529-AF580F159CC7}"/>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5" name="Footer Placeholder 4">
            <a:extLst>
              <a:ext uri="{FF2B5EF4-FFF2-40B4-BE49-F238E27FC236}">
                <a16:creationId xmlns:a16="http://schemas.microsoft.com/office/drawing/2014/main" id="{32F7CA45-F44D-A597-636D-0AAA9BC74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74261A-94D5-778C-C42D-297B0DFE1E4E}"/>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417290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404C-C786-E09E-B699-2EDD52176A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277C4C-0726-3159-5612-CE461A795F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4ACE2D-E2E5-DBC8-F082-EEDA781C29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51C70D-C2DF-C0BC-72AA-EBF1026A3F08}"/>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6" name="Footer Placeholder 5">
            <a:extLst>
              <a:ext uri="{FF2B5EF4-FFF2-40B4-BE49-F238E27FC236}">
                <a16:creationId xmlns:a16="http://schemas.microsoft.com/office/drawing/2014/main" id="{EB5817BA-E1DD-FFF3-0CFA-A4939F3A89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D43C8-A81F-7968-3A71-E91AC106043F}"/>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1970893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44BC4-7B3B-98A8-314F-B47A1FFB3F4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F8A99E-EE7F-1AB5-3082-08880D0EB4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B2166A-AF09-4EA1-ED70-5B0DD87DDA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CF9EDC-1886-B878-FDCD-5DF7327E2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A056A2-FF1A-F488-0106-7F784D3919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26245D-5A53-C572-0775-5B95655199F2}"/>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8" name="Footer Placeholder 7">
            <a:extLst>
              <a:ext uri="{FF2B5EF4-FFF2-40B4-BE49-F238E27FC236}">
                <a16:creationId xmlns:a16="http://schemas.microsoft.com/office/drawing/2014/main" id="{0BA0522F-DFFE-1D7B-53CB-B6622F46D0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725E60-4B93-99C3-C97C-B5BC08203BA9}"/>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847957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004C-AC5B-3881-0B52-9515E35336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525E9B-C4E0-F90A-FB05-E60CA25F6E3F}"/>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4" name="Footer Placeholder 3">
            <a:extLst>
              <a:ext uri="{FF2B5EF4-FFF2-40B4-BE49-F238E27FC236}">
                <a16:creationId xmlns:a16="http://schemas.microsoft.com/office/drawing/2014/main" id="{13A602E9-206F-761D-61E1-AA5EA26EBF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F77C50-AE50-01B5-C4C5-712CD5CC58C7}"/>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2757343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EBC228-C871-BDBE-EA00-43DE3E4D9933}"/>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3" name="Footer Placeholder 2">
            <a:extLst>
              <a:ext uri="{FF2B5EF4-FFF2-40B4-BE49-F238E27FC236}">
                <a16:creationId xmlns:a16="http://schemas.microsoft.com/office/drawing/2014/main" id="{CB912BBD-50A7-1401-6577-F73B8D9F340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4E2D9C-EA30-622A-CBD5-965DAAB3C39B}"/>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3352507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5A6E-7210-1195-CB26-265C9408D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7675D1-3647-12CF-654A-3E54363FE0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F626FA8-AD47-CC0F-8EB0-FFB099E6E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331AE9-BF33-473E-8F7E-F4E5C4DFCC6C}"/>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6" name="Footer Placeholder 5">
            <a:extLst>
              <a:ext uri="{FF2B5EF4-FFF2-40B4-BE49-F238E27FC236}">
                <a16:creationId xmlns:a16="http://schemas.microsoft.com/office/drawing/2014/main" id="{FCFADA34-9BA5-DFCB-C04A-4E482D8AA2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3D677-2B3C-75FF-B068-D05EBA04D0F1}"/>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1493631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177B-95AC-57DC-431C-9CDF2247A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A2014F-207A-2E07-53E0-2F5349D7D4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C5ADDC-C929-A810-CDC8-7BF79F205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A908C2-29EE-BABE-EB34-5C04183FAA40}"/>
              </a:ext>
            </a:extLst>
          </p:cNvPr>
          <p:cNvSpPr>
            <a:spLocks noGrp="1"/>
          </p:cNvSpPr>
          <p:nvPr>
            <p:ph type="dt" sz="half" idx="10"/>
          </p:nvPr>
        </p:nvSpPr>
        <p:spPr/>
        <p:txBody>
          <a:bodyPr/>
          <a:lstStyle/>
          <a:p>
            <a:fld id="{DB46501D-741D-6347-B15F-69D707CF23C3}" type="datetimeFigureOut">
              <a:rPr lang="en-US" smtClean="0"/>
              <a:t>10/24/22</a:t>
            </a:fld>
            <a:endParaRPr lang="en-US"/>
          </a:p>
        </p:txBody>
      </p:sp>
      <p:sp>
        <p:nvSpPr>
          <p:cNvPr id="6" name="Footer Placeholder 5">
            <a:extLst>
              <a:ext uri="{FF2B5EF4-FFF2-40B4-BE49-F238E27FC236}">
                <a16:creationId xmlns:a16="http://schemas.microsoft.com/office/drawing/2014/main" id="{C4365B70-9BF7-C7E0-7942-51AFC204B3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82E488-5A99-F5E9-18CF-ADFA2E0CE9D9}"/>
              </a:ext>
            </a:extLst>
          </p:cNvPr>
          <p:cNvSpPr>
            <a:spLocks noGrp="1"/>
          </p:cNvSpPr>
          <p:nvPr>
            <p:ph type="sldNum" sz="quarter" idx="12"/>
          </p:nvPr>
        </p:nvSpPr>
        <p:spPr/>
        <p:txBody>
          <a:bodyPr/>
          <a:lstStyle/>
          <a:p>
            <a:fld id="{E0613C42-5AED-F94C-B0AD-537450D9BD16}" type="slidenum">
              <a:rPr lang="en-US" smtClean="0"/>
              <a:t>‹#›</a:t>
            </a:fld>
            <a:endParaRPr lang="en-US"/>
          </a:p>
        </p:txBody>
      </p:sp>
    </p:spTree>
    <p:extLst>
      <p:ext uri="{BB962C8B-B14F-4D97-AF65-F5344CB8AC3E}">
        <p14:creationId xmlns:p14="http://schemas.microsoft.com/office/powerpoint/2010/main" val="177426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F9CDE6-DB3B-0F05-75C0-0F3A98D85F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257D3F-381A-9544-4A55-5F5E7CC220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A51F5A-3E47-0948-F10F-FF1A5014E8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46501D-741D-6347-B15F-69D707CF23C3}" type="datetimeFigureOut">
              <a:rPr lang="en-US" smtClean="0"/>
              <a:t>10/24/22</a:t>
            </a:fld>
            <a:endParaRPr lang="en-US"/>
          </a:p>
        </p:txBody>
      </p:sp>
      <p:sp>
        <p:nvSpPr>
          <p:cNvPr id="5" name="Footer Placeholder 4">
            <a:extLst>
              <a:ext uri="{FF2B5EF4-FFF2-40B4-BE49-F238E27FC236}">
                <a16:creationId xmlns:a16="http://schemas.microsoft.com/office/drawing/2014/main" id="{6D7A6272-D5D7-561C-1EBC-13D71A5C08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E60508-4D5C-79C4-47BE-060E92308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613C42-5AED-F94C-B0AD-537450D9BD16}" type="slidenum">
              <a:rPr lang="en-US" smtClean="0"/>
              <a:t>‹#›</a:t>
            </a:fld>
            <a:endParaRPr lang="en-US"/>
          </a:p>
        </p:txBody>
      </p:sp>
    </p:spTree>
    <p:extLst>
      <p:ext uri="{BB962C8B-B14F-4D97-AF65-F5344CB8AC3E}">
        <p14:creationId xmlns:p14="http://schemas.microsoft.com/office/powerpoint/2010/main" val="94592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3F54E-9A89-ABD8-1FB5-E81146C2385A}"/>
              </a:ext>
            </a:extLst>
          </p:cNvPr>
          <p:cNvSpPr>
            <a:spLocks noGrp="1"/>
          </p:cNvSpPr>
          <p:nvPr>
            <p:ph type="title"/>
          </p:nvPr>
        </p:nvSpPr>
        <p:spPr>
          <a:xfrm>
            <a:off x="838200" y="231311"/>
            <a:ext cx="10515600" cy="589636"/>
          </a:xfrm>
        </p:spPr>
        <p:txBody>
          <a:bodyPr>
            <a:noAutofit/>
          </a:bodyPr>
          <a:lstStyle/>
          <a:p>
            <a:pPr algn="ctr"/>
            <a:r>
              <a:rPr lang="en-US" sz="2000" b="1" kern="1200" dirty="0">
                <a:solidFill>
                  <a:schemeClr val="tx1"/>
                </a:solidFill>
                <a:latin typeface="+mj-lt"/>
                <a:ea typeface="+mj-ea"/>
                <a:cs typeface="+mj-cs"/>
              </a:rPr>
              <a:t>2022 Georgia Association of Colleges for Teacher Education Mentor </a:t>
            </a:r>
            <a:r>
              <a:rPr lang="en-US" sz="2000" b="1" dirty="0"/>
              <a:t>Teacher Recognition</a:t>
            </a:r>
            <a:br>
              <a:rPr lang="en-US" sz="2000" kern="1200" dirty="0">
                <a:solidFill>
                  <a:schemeClr val="tx1"/>
                </a:solidFill>
                <a:latin typeface="+mj-lt"/>
                <a:ea typeface="+mj-ea"/>
                <a:cs typeface="+mj-cs"/>
              </a:rPr>
            </a:br>
            <a:r>
              <a:rPr lang="en-US" sz="2000" b="1" kern="1200" dirty="0">
                <a:solidFill>
                  <a:srgbClr val="941100"/>
                </a:solidFill>
                <a:latin typeface="+mj-lt"/>
                <a:ea typeface="+mj-ea"/>
                <a:cs typeface="+mj-cs"/>
              </a:rPr>
              <a:t>Ms. Erica O'Neal, Henry County Schools</a:t>
            </a:r>
            <a:endParaRPr lang="en-US" sz="2000" dirty="0"/>
          </a:p>
        </p:txBody>
      </p:sp>
      <p:sp>
        <p:nvSpPr>
          <p:cNvPr id="4" name="Content Placeholder 3">
            <a:extLst>
              <a:ext uri="{FF2B5EF4-FFF2-40B4-BE49-F238E27FC236}">
                <a16:creationId xmlns:a16="http://schemas.microsoft.com/office/drawing/2014/main" id="{31D8245A-50D9-C820-CA17-8950F2DE517F}"/>
              </a:ext>
            </a:extLst>
          </p:cNvPr>
          <p:cNvSpPr>
            <a:spLocks noGrp="1"/>
          </p:cNvSpPr>
          <p:nvPr>
            <p:ph sz="half" idx="2"/>
          </p:nvPr>
        </p:nvSpPr>
        <p:spPr>
          <a:xfrm>
            <a:off x="6294863" y="984173"/>
            <a:ext cx="5648093" cy="5642516"/>
          </a:xfrm>
        </p:spPr>
        <p:txBody>
          <a:bodyPr>
            <a:noAutofit/>
          </a:bodyPr>
          <a:lstStyle/>
          <a:p>
            <a:pPr marL="0" indent="0">
              <a:lnSpc>
                <a:spcPct val="150000"/>
              </a:lnSpc>
              <a:buNone/>
            </a:pPr>
            <a:r>
              <a:rPr lang="en-US" sz="1800" b="0" i="0" dirty="0">
                <a:solidFill>
                  <a:srgbClr val="000000"/>
                </a:solidFill>
                <a:effectLst/>
                <a:latin typeface="+mj-lt"/>
              </a:rPr>
              <a:t>Ms. O’Neal has served as a mentor teacher for more than 5 years including her service as a master teacher to interns participating in the Intern to Teacher program in Henry County Schools. She works tirelessly to support teacher candidates and freely shares her educational expertise and advice. She is an exemplary mentor who sets high standards and assists her candidates in achieving success. </a:t>
            </a:r>
          </a:p>
          <a:p>
            <a:pPr marL="0" indent="0">
              <a:lnSpc>
                <a:spcPct val="150000"/>
              </a:lnSpc>
              <a:buNone/>
            </a:pPr>
            <a:r>
              <a:rPr lang="en-US" sz="1800" b="0" i="0" dirty="0">
                <a:solidFill>
                  <a:srgbClr val="000000"/>
                </a:solidFill>
                <a:effectLst/>
                <a:latin typeface="+mj-lt"/>
              </a:rPr>
              <a:t>Ms. O’Neal’s  passion for the teaching profession is evident in both her words and actions. She is a consummate professional and is a valued member of the Clayton State University Clinical Educator Professional Learning Community. She is a strong advocate for aspiring teachers and serves as Math department chair and tennis coach at Hampton High School.</a:t>
            </a:r>
            <a:endParaRPr lang="en-US" sz="1800" dirty="0">
              <a:latin typeface="+mj-lt"/>
            </a:endParaRPr>
          </a:p>
        </p:txBody>
      </p:sp>
      <p:pic>
        <p:nvPicPr>
          <p:cNvPr id="5" name="Content Placeholder 4" descr="A person wearing glasses&#10;&#10;Description automatically generated with medium confidence">
            <a:extLst>
              <a:ext uri="{FF2B5EF4-FFF2-40B4-BE49-F238E27FC236}">
                <a16:creationId xmlns:a16="http://schemas.microsoft.com/office/drawing/2014/main" id="{3765B7B5-5801-9F2D-8C03-7859409E2577}"/>
              </a:ext>
            </a:extLst>
          </p:cNvPr>
          <p:cNvPicPr>
            <a:picLocks noGrp="1" noChangeAspect="1"/>
          </p:cNvPicPr>
          <p:nvPr>
            <p:ph sz="half" idx="1"/>
          </p:nvPr>
        </p:nvPicPr>
        <p:blipFill rotWithShape="1">
          <a:blip r:embed="rId2"/>
          <a:srcRect l="6176" r="16053" b="2"/>
          <a:stretch/>
        </p:blipFill>
        <p:spPr>
          <a:xfrm>
            <a:off x="838200" y="1825626"/>
            <a:ext cx="5181600" cy="4077614"/>
          </a:xfrm>
          <a:prstGeom prst="rect">
            <a:avLst/>
          </a:prstGeom>
        </p:spPr>
      </p:pic>
    </p:spTree>
    <p:extLst>
      <p:ext uri="{BB962C8B-B14F-4D97-AF65-F5344CB8AC3E}">
        <p14:creationId xmlns:p14="http://schemas.microsoft.com/office/powerpoint/2010/main" val="34860683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148</Words>
  <Application>Microsoft Macintosh PowerPoint</Application>
  <PresentationFormat>Widescreen</PresentationFormat>
  <Paragraphs>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2022 Georgia Association of Colleges for Teacher Education Mentor Teacher Recognition Ms. Erica O'Neal, Henry County Schools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Georgia Association of Colleges for Teacher Education Mentor Teacher Recognition Ms. Erica O'Neal, Henry County Schools</dc:title>
  <dc:creator>Michelle Thompson (Professional Development)</dc:creator>
  <cp:lastModifiedBy>Michelle Thompson (Professional Development)</cp:lastModifiedBy>
  <cp:revision>1</cp:revision>
  <dcterms:created xsi:type="dcterms:W3CDTF">2022-10-24T19:00:41Z</dcterms:created>
  <dcterms:modified xsi:type="dcterms:W3CDTF">2022-10-24T19:16:02Z</dcterms:modified>
</cp:coreProperties>
</file>